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media/image64.jpg" ContentType="image/gif"/>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notesMasterIdLst>
    <p:notesMasterId r:id="rId71"/>
  </p:notesMasterIdLst>
  <p:sldIdLst>
    <p:sldId id="257" r:id="rId3"/>
    <p:sldId id="373" r:id="rId4"/>
    <p:sldId id="266" r:id="rId5"/>
    <p:sldId id="384" r:id="rId6"/>
    <p:sldId id="298" r:id="rId7"/>
    <p:sldId id="262" r:id="rId8"/>
    <p:sldId id="299" r:id="rId9"/>
    <p:sldId id="309" r:id="rId10"/>
    <p:sldId id="284" r:id="rId11"/>
    <p:sldId id="302" r:id="rId12"/>
    <p:sldId id="313" r:id="rId13"/>
    <p:sldId id="385" r:id="rId14"/>
    <p:sldId id="343" r:id="rId15"/>
    <p:sldId id="344" r:id="rId16"/>
    <p:sldId id="345" r:id="rId17"/>
    <p:sldId id="346" r:id="rId18"/>
    <p:sldId id="347" r:id="rId19"/>
    <p:sldId id="348" r:id="rId20"/>
    <p:sldId id="349" r:id="rId21"/>
    <p:sldId id="386" r:id="rId22"/>
    <p:sldId id="322" r:id="rId23"/>
    <p:sldId id="323" r:id="rId24"/>
    <p:sldId id="324" r:id="rId25"/>
    <p:sldId id="325" r:id="rId26"/>
    <p:sldId id="326" r:id="rId27"/>
    <p:sldId id="327" r:id="rId28"/>
    <p:sldId id="328" r:id="rId29"/>
    <p:sldId id="387" r:id="rId30"/>
    <p:sldId id="350" r:id="rId31"/>
    <p:sldId id="351" r:id="rId32"/>
    <p:sldId id="352" r:id="rId33"/>
    <p:sldId id="353" r:id="rId34"/>
    <p:sldId id="354" r:id="rId35"/>
    <p:sldId id="355" r:id="rId36"/>
    <p:sldId id="356" r:id="rId37"/>
    <p:sldId id="357" r:id="rId38"/>
    <p:sldId id="388" r:id="rId39"/>
    <p:sldId id="359" r:id="rId40"/>
    <p:sldId id="360" r:id="rId41"/>
    <p:sldId id="361" r:id="rId42"/>
    <p:sldId id="362" r:id="rId43"/>
    <p:sldId id="363" r:id="rId44"/>
    <p:sldId id="389" r:id="rId45"/>
    <p:sldId id="364" r:id="rId46"/>
    <p:sldId id="365" r:id="rId47"/>
    <p:sldId id="367" r:id="rId48"/>
    <p:sldId id="368" r:id="rId49"/>
    <p:sldId id="390" r:id="rId50"/>
    <p:sldId id="369" r:id="rId51"/>
    <p:sldId id="370" r:id="rId52"/>
    <p:sldId id="391" r:id="rId53"/>
    <p:sldId id="371" r:id="rId54"/>
    <p:sldId id="382" r:id="rId55"/>
    <p:sldId id="393" r:id="rId56"/>
    <p:sldId id="395" r:id="rId57"/>
    <p:sldId id="396" r:id="rId58"/>
    <p:sldId id="397" r:id="rId59"/>
    <p:sldId id="398" r:id="rId60"/>
    <p:sldId id="399" r:id="rId61"/>
    <p:sldId id="409" r:id="rId62"/>
    <p:sldId id="400" r:id="rId63"/>
    <p:sldId id="401" r:id="rId64"/>
    <p:sldId id="402" r:id="rId65"/>
    <p:sldId id="403" r:id="rId66"/>
    <p:sldId id="404" r:id="rId67"/>
    <p:sldId id="405" r:id="rId68"/>
    <p:sldId id="407" r:id="rId69"/>
    <p:sldId id="37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167DB5"/>
    <a:srgbClr val="6FA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249" autoAdjust="0"/>
  </p:normalViewPr>
  <p:slideViewPr>
    <p:cSldViewPr snapToGrid="0">
      <p:cViewPr varScale="1">
        <p:scale>
          <a:sx n="82" d="100"/>
          <a:sy n="82" d="100"/>
        </p:scale>
        <p:origin x="60" y="492"/>
      </p:cViewPr>
      <p:guideLst>
        <p:guide orient="horz" pos="2160"/>
        <p:guide pos="3840"/>
      </p:guideLst>
    </p:cSldViewPr>
  </p:slideViewPr>
  <p:outlineViewPr>
    <p:cViewPr>
      <p:scale>
        <a:sx n="33" d="100"/>
        <a:sy n="33" d="100"/>
      </p:scale>
      <p:origin x="0" y="-2748"/>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8" Type="http://schemas.openxmlformats.org/officeDocument/2006/relationships/slide" Target="slides/slide48.xml"/><Relationship Id="rId3" Type="http://schemas.openxmlformats.org/officeDocument/2006/relationships/slide" Target="slides/slide12.xml"/><Relationship Id="rId7" Type="http://schemas.openxmlformats.org/officeDocument/2006/relationships/slide" Target="slides/slide43.xml"/><Relationship Id="rId2" Type="http://schemas.openxmlformats.org/officeDocument/2006/relationships/slide" Target="slides/slide4.xml"/><Relationship Id="rId1" Type="http://schemas.openxmlformats.org/officeDocument/2006/relationships/slide" Target="slides/slide1.xml"/><Relationship Id="rId6" Type="http://schemas.openxmlformats.org/officeDocument/2006/relationships/slide" Target="slides/slide37.xml"/><Relationship Id="rId5" Type="http://schemas.openxmlformats.org/officeDocument/2006/relationships/slide" Target="slides/slide28.xml"/><Relationship Id="rId4" Type="http://schemas.openxmlformats.org/officeDocument/2006/relationships/slide" Target="slides/slide20.xml"/><Relationship Id="rId9"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7F02F-C6F9-4D72-94C7-548786B01882}" type="doc">
      <dgm:prSet loTypeId="urn:microsoft.com/office/officeart/2008/layout/VerticalCircleList" loCatId="list" qsTypeId="urn:microsoft.com/office/officeart/2005/8/quickstyle/simple3" qsCatId="simple" csTypeId="urn:microsoft.com/office/officeart/2005/8/colors/accent2_5" csCatId="accent2" phldr="1"/>
      <dgm:spPr/>
      <dgm:t>
        <a:bodyPr/>
        <a:lstStyle/>
        <a:p>
          <a:endParaRPr lang="en-IN"/>
        </a:p>
      </dgm:t>
    </dgm:pt>
    <dgm:pt modelId="{0DDAA475-4E75-41D9-AA38-86607FF54B2B}">
      <dgm:prSet phldrT="[Text]" custT="1"/>
      <dgm:spPr/>
      <dgm:t>
        <a:bodyPr/>
        <a:lstStyle/>
        <a:p>
          <a:r>
            <a:rPr lang="en-US" sz="2800" dirty="0">
              <a:latin typeface="Times New Roman" pitchFamily="18" charset="0"/>
              <a:cs typeface="Times New Roman" pitchFamily="18" charset="0"/>
            </a:rPr>
            <a:t>Entity</a:t>
          </a:r>
          <a:endParaRPr lang="en-IN" sz="2800" dirty="0">
            <a:latin typeface="Times New Roman" pitchFamily="18" charset="0"/>
            <a:cs typeface="Times New Roman" pitchFamily="18" charset="0"/>
          </a:endParaRPr>
        </a:p>
      </dgm:t>
    </dgm:pt>
    <dgm:pt modelId="{E11CD96E-BDE6-4500-A3E5-17CB7B20B7CC}" type="parTrans" cxnId="{CE659BC9-E037-4FB1-A77C-D438A68467C5}">
      <dgm:prSet/>
      <dgm:spPr/>
      <dgm:t>
        <a:bodyPr/>
        <a:lstStyle/>
        <a:p>
          <a:endParaRPr lang="en-IN"/>
        </a:p>
      </dgm:t>
    </dgm:pt>
    <dgm:pt modelId="{58CACC4C-C2B9-4169-B468-B294A71DA69B}" type="sibTrans" cxnId="{CE659BC9-E037-4FB1-A77C-D438A68467C5}">
      <dgm:prSet/>
      <dgm:spPr/>
      <dgm:t>
        <a:bodyPr/>
        <a:lstStyle/>
        <a:p>
          <a:endParaRPr lang="en-IN"/>
        </a:p>
      </dgm:t>
    </dgm:pt>
    <dgm:pt modelId="{6C970E39-7E53-41F3-B1F4-E05FED2383C8}">
      <dgm:prSet phldrT="[Text]" custT="1"/>
      <dgm:spPr/>
      <dgm:t>
        <a:bodyPr/>
        <a:lstStyle/>
        <a:p>
          <a:r>
            <a:rPr lang="en-US" sz="2800" dirty="0">
              <a:latin typeface="Times New Roman" pitchFamily="18" charset="0"/>
              <a:cs typeface="Times New Roman" pitchFamily="18" charset="0"/>
            </a:rPr>
            <a:t>Attribute</a:t>
          </a:r>
          <a:endParaRPr lang="en-IN" sz="2800" dirty="0">
            <a:latin typeface="Times New Roman" pitchFamily="18" charset="0"/>
            <a:cs typeface="Times New Roman" pitchFamily="18" charset="0"/>
          </a:endParaRPr>
        </a:p>
      </dgm:t>
    </dgm:pt>
    <dgm:pt modelId="{C219CCED-A98C-44E2-B7F4-21B2EB889953}" type="parTrans" cxnId="{A57F83D4-D44B-4994-A54D-B42C8CC434E2}">
      <dgm:prSet/>
      <dgm:spPr/>
      <dgm:t>
        <a:bodyPr/>
        <a:lstStyle/>
        <a:p>
          <a:endParaRPr lang="en-IN"/>
        </a:p>
      </dgm:t>
    </dgm:pt>
    <dgm:pt modelId="{B0D79CBA-5D0A-4CA5-A0E0-3DEA562910EE}" type="sibTrans" cxnId="{A57F83D4-D44B-4994-A54D-B42C8CC434E2}">
      <dgm:prSet/>
      <dgm:spPr/>
      <dgm:t>
        <a:bodyPr/>
        <a:lstStyle/>
        <a:p>
          <a:endParaRPr lang="en-IN"/>
        </a:p>
      </dgm:t>
    </dgm:pt>
    <dgm:pt modelId="{9275A0AC-C7DD-4E5B-86FB-01CA0059D37A}">
      <dgm:prSet phldrT="[Text]" custT="1"/>
      <dgm:spPr/>
      <dgm:t>
        <a:bodyPr/>
        <a:lstStyle/>
        <a:p>
          <a:r>
            <a:rPr lang="en-US" sz="2800" dirty="0">
              <a:latin typeface="Times New Roman" pitchFamily="18" charset="0"/>
              <a:cs typeface="Times New Roman" pitchFamily="18" charset="0"/>
            </a:rPr>
            <a:t>Domain</a:t>
          </a:r>
          <a:endParaRPr lang="en-IN" sz="2800" dirty="0">
            <a:latin typeface="Times New Roman" pitchFamily="18" charset="0"/>
            <a:cs typeface="Times New Roman" pitchFamily="18" charset="0"/>
          </a:endParaRPr>
        </a:p>
      </dgm:t>
    </dgm:pt>
    <dgm:pt modelId="{548CFAB1-BF9C-4F2F-A3CB-B34E6C443EAB}" type="parTrans" cxnId="{CC44D27D-3E2E-4926-B7FA-E72345BD8810}">
      <dgm:prSet/>
      <dgm:spPr/>
      <dgm:t>
        <a:bodyPr/>
        <a:lstStyle/>
        <a:p>
          <a:endParaRPr lang="en-IN"/>
        </a:p>
      </dgm:t>
    </dgm:pt>
    <dgm:pt modelId="{2516E06B-285B-474C-9DE9-9A77DC944BB6}" type="sibTrans" cxnId="{CC44D27D-3E2E-4926-B7FA-E72345BD8810}">
      <dgm:prSet/>
      <dgm:spPr/>
      <dgm:t>
        <a:bodyPr/>
        <a:lstStyle/>
        <a:p>
          <a:endParaRPr lang="en-IN"/>
        </a:p>
      </dgm:t>
    </dgm:pt>
    <dgm:pt modelId="{36AA0BDA-CF1D-4699-A591-1901BF572C7E}">
      <dgm:prSet phldrT="[Text]" custT="1"/>
      <dgm:spPr/>
      <dgm:t>
        <a:bodyPr/>
        <a:lstStyle/>
        <a:p>
          <a:r>
            <a:rPr lang="en-US" sz="2800" dirty="0">
              <a:latin typeface="Times New Roman" pitchFamily="18" charset="0"/>
              <a:cs typeface="Times New Roman" pitchFamily="18" charset="0"/>
            </a:rPr>
            <a:t>Degree</a:t>
          </a:r>
          <a:endParaRPr lang="en-IN" sz="2800" dirty="0">
            <a:latin typeface="Times New Roman" pitchFamily="18" charset="0"/>
            <a:cs typeface="Times New Roman" pitchFamily="18" charset="0"/>
          </a:endParaRPr>
        </a:p>
      </dgm:t>
    </dgm:pt>
    <dgm:pt modelId="{409ABBD7-F799-4FF9-A9F0-57A657B75ED3}" type="parTrans" cxnId="{C0B0F6E8-4C1C-4B6A-959E-0A478928C25B}">
      <dgm:prSet/>
      <dgm:spPr/>
      <dgm:t>
        <a:bodyPr/>
        <a:lstStyle/>
        <a:p>
          <a:endParaRPr lang="en-IN"/>
        </a:p>
      </dgm:t>
    </dgm:pt>
    <dgm:pt modelId="{77F9C8AF-1EB3-4D89-81AE-03C325BC8E44}" type="sibTrans" cxnId="{C0B0F6E8-4C1C-4B6A-959E-0A478928C25B}">
      <dgm:prSet/>
      <dgm:spPr/>
      <dgm:t>
        <a:bodyPr/>
        <a:lstStyle/>
        <a:p>
          <a:endParaRPr lang="en-IN"/>
        </a:p>
      </dgm:t>
    </dgm:pt>
    <dgm:pt modelId="{7716E98A-5522-4C05-B63D-5F0582093BD1}">
      <dgm:prSet phldrT="[Text]" custT="1"/>
      <dgm:spPr/>
      <dgm:t>
        <a:bodyPr/>
        <a:lstStyle/>
        <a:p>
          <a:r>
            <a:rPr lang="en-US" sz="2800" dirty="0">
              <a:latin typeface="Times New Roman" pitchFamily="18" charset="0"/>
              <a:cs typeface="Times New Roman" pitchFamily="18" charset="0"/>
            </a:rPr>
            <a:t>Cardinality</a:t>
          </a:r>
          <a:endParaRPr lang="en-IN" sz="2800" dirty="0">
            <a:latin typeface="Times New Roman" pitchFamily="18" charset="0"/>
            <a:cs typeface="Times New Roman" pitchFamily="18" charset="0"/>
          </a:endParaRPr>
        </a:p>
      </dgm:t>
    </dgm:pt>
    <dgm:pt modelId="{3C082668-D3EA-4574-9D00-8D2FAD326C1E}" type="parTrans" cxnId="{7FBB3579-A089-4146-B203-E8C61C12203D}">
      <dgm:prSet/>
      <dgm:spPr/>
      <dgm:t>
        <a:bodyPr/>
        <a:lstStyle/>
        <a:p>
          <a:endParaRPr lang="en-IN"/>
        </a:p>
      </dgm:t>
    </dgm:pt>
    <dgm:pt modelId="{C287BFF8-6DEA-422F-A085-FFE999B99109}" type="sibTrans" cxnId="{7FBB3579-A089-4146-B203-E8C61C12203D}">
      <dgm:prSet/>
      <dgm:spPr/>
      <dgm:t>
        <a:bodyPr/>
        <a:lstStyle/>
        <a:p>
          <a:endParaRPr lang="en-IN"/>
        </a:p>
      </dgm:t>
    </dgm:pt>
    <dgm:pt modelId="{61AF083B-3931-4E24-979A-1B415855A7FF}">
      <dgm:prSet phldrT="[Text]" custT="1"/>
      <dgm:spPr/>
      <dgm:t>
        <a:bodyPr/>
        <a:lstStyle/>
        <a:p>
          <a:r>
            <a:rPr lang="en-US" sz="2800" dirty="0">
              <a:latin typeface="Times New Roman" pitchFamily="18" charset="0"/>
              <a:cs typeface="Times New Roman" pitchFamily="18" charset="0"/>
            </a:rPr>
            <a:t>Tuple</a:t>
          </a:r>
          <a:endParaRPr lang="en-IN" sz="2800" dirty="0">
            <a:latin typeface="Times New Roman" pitchFamily="18" charset="0"/>
            <a:cs typeface="Times New Roman" pitchFamily="18" charset="0"/>
          </a:endParaRPr>
        </a:p>
      </dgm:t>
    </dgm:pt>
    <dgm:pt modelId="{B026BA82-0C70-4CE4-BD79-1E1451ED5B85}" type="parTrans" cxnId="{CB46F06F-B5EA-4D59-B6B2-FF024EE0DF3F}">
      <dgm:prSet/>
      <dgm:spPr/>
      <dgm:t>
        <a:bodyPr/>
        <a:lstStyle/>
        <a:p>
          <a:endParaRPr lang="en-IN"/>
        </a:p>
      </dgm:t>
    </dgm:pt>
    <dgm:pt modelId="{88C69565-01C6-4437-86FC-2E51FAEAE07F}" type="sibTrans" cxnId="{CB46F06F-B5EA-4D59-B6B2-FF024EE0DF3F}">
      <dgm:prSet/>
      <dgm:spPr/>
      <dgm:t>
        <a:bodyPr/>
        <a:lstStyle/>
        <a:p>
          <a:endParaRPr lang="en-IN"/>
        </a:p>
      </dgm:t>
    </dgm:pt>
    <dgm:pt modelId="{57D9BA73-0A53-4B8C-86DB-EEB6EA346596}" type="pres">
      <dgm:prSet presAssocID="{4897F02F-C6F9-4D72-94C7-548786B01882}" presName="Name0" presStyleCnt="0">
        <dgm:presLayoutVars>
          <dgm:dir/>
        </dgm:presLayoutVars>
      </dgm:prSet>
      <dgm:spPr/>
      <dgm:t>
        <a:bodyPr/>
        <a:lstStyle/>
        <a:p>
          <a:endParaRPr lang="en-US"/>
        </a:p>
      </dgm:t>
    </dgm:pt>
    <dgm:pt modelId="{0E081F8A-ABC8-4491-8387-D0C841EEE243}" type="pres">
      <dgm:prSet presAssocID="{0DDAA475-4E75-41D9-AA38-86607FF54B2B}" presName="noChildren" presStyleCnt="0"/>
      <dgm:spPr/>
    </dgm:pt>
    <dgm:pt modelId="{964BDFE5-968A-4A96-8363-A3482DA10314}" type="pres">
      <dgm:prSet presAssocID="{0DDAA475-4E75-41D9-AA38-86607FF54B2B}" presName="gap" presStyleCnt="0"/>
      <dgm:spPr/>
    </dgm:pt>
    <dgm:pt modelId="{310FBE43-4FC3-4996-ACAB-485F3EBA1B6F}" type="pres">
      <dgm:prSet presAssocID="{0DDAA475-4E75-41D9-AA38-86607FF54B2B}" presName="medCircle2" presStyleLbl="vennNode1" presStyleIdx="0" presStyleCnt="6"/>
      <dgm:spPr/>
    </dgm:pt>
    <dgm:pt modelId="{31D9F92E-DF4D-4E77-A57F-43394221FAFC}" type="pres">
      <dgm:prSet presAssocID="{0DDAA475-4E75-41D9-AA38-86607FF54B2B}" presName="txLvlOnly1" presStyleLbl="revTx" presStyleIdx="0" presStyleCnt="6"/>
      <dgm:spPr/>
      <dgm:t>
        <a:bodyPr/>
        <a:lstStyle/>
        <a:p>
          <a:endParaRPr lang="en-US"/>
        </a:p>
      </dgm:t>
    </dgm:pt>
    <dgm:pt modelId="{2C3F6F25-BF7D-4D58-877A-7D9CF3477C8B}" type="pres">
      <dgm:prSet presAssocID="{6C970E39-7E53-41F3-B1F4-E05FED2383C8}" presName="noChildren" presStyleCnt="0"/>
      <dgm:spPr/>
    </dgm:pt>
    <dgm:pt modelId="{181416DA-7969-44C7-8ACB-907BBB3AB258}" type="pres">
      <dgm:prSet presAssocID="{6C970E39-7E53-41F3-B1F4-E05FED2383C8}" presName="gap" presStyleCnt="0"/>
      <dgm:spPr/>
    </dgm:pt>
    <dgm:pt modelId="{39DEFFCD-B06C-4966-8CB7-E4EF3BB00011}" type="pres">
      <dgm:prSet presAssocID="{6C970E39-7E53-41F3-B1F4-E05FED2383C8}" presName="medCircle2" presStyleLbl="vennNode1" presStyleIdx="1" presStyleCnt="6"/>
      <dgm:spPr/>
    </dgm:pt>
    <dgm:pt modelId="{4AB71D81-3C22-436B-9FAE-0ABEA41AB97C}" type="pres">
      <dgm:prSet presAssocID="{6C970E39-7E53-41F3-B1F4-E05FED2383C8}" presName="txLvlOnly1" presStyleLbl="revTx" presStyleIdx="1" presStyleCnt="6"/>
      <dgm:spPr/>
      <dgm:t>
        <a:bodyPr/>
        <a:lstStyle/>
        <a:p>
          <a:endParaRPr lang="en-US"/>
        </a:p>
      </dgm:t>
    </dgm:pt>
    <dgm:pt modelId="{7A24F81F-E8A6-4424-B639-FF7845D3CEBC}" type="pres">
      <dgm:prSet presAssocID="{9275A0AC-C7DD-4E5B-86FB-01CA0059D37A}" presName="noChildren" presStyleCnt="0"/>
      <dgm:spPr/>
    </dgm:pt>
    <dgm:pt modelId="{354E7B7F-9746-4F42-BBFE-2DC3EE4E7DF4}" type="pres">
      <dgm:prSet presAssocID="{9275A0AC-C7DD-4E5B-86FB-01CA0059D37A}" presName="gap" presStyleCnt="0"/>
      <dgm:spPr/>
    </dgm:pt>
    <dgm:pt modelId="{9055255E-5BD8-4B45-847D-45AD1D49361F}" type="pres">
      <dgm:prSet presAssocID="{9275A0AC-C7DD-4E5B-86FB-01CA0059D37A}" presName="medCircle2" presStyleLbl="vennNode1" presStyleIdx="2" presStyleCnt="6"/>
      <dgm:spPr/>
    </dgm:pt>
    <dgm:pt modelId="{19027324-CF7C-4FF3-9F2C-C3FDAF000791}" type="pres">
      <dgm:prSet presAssocID="{9275A0AC-C7DD-4E5B-86FB-01CA0059D37A}" presName="txLvlOnly1" presStyleLbl="revTx" presStyleIdx="2" presStyleCnt="6"/>
      <dgm:spPr/>
      <dgm:t>
        <a:bodyPr/>
        <a:lstStyle/>
        <a:p>
          <a:endParaRPr lang="en-US"/>
        </a:p>
      </dgm:t>
    </dgm:pt>
    <dgm:pt modelId="{BE7B1E10-799B-4CCF-84E7-669CE2FB4E9A}" type="pres">
      <dgm:prSet presAssocID="{61AF083B-3931-4E24-979A-1B415855A7FF}" presName="noChildren" presStyleCnt="0"/>
      <dgm:spPr/>
    </dgm:pt>
    <dgm:pt modelId="{EA5935D6-411A-4434-8EEB-7A967703BA05}" type="pres">
      <dgm:prSet presAssocID="{61AF083B-3931-4E24-979A-1B415855A7FF}" presName="gap" presStyleCnt="0"/>
      <dgm:spPr/>
    </dgm:pt>
    <dgm:pt modelId="{1F9DA9E0-8983-443A-AF07-24034BD8DF36}" type="pres">
      <dgm:prSet presAssocID="{61AF083B-3931-4E24-979A-1B415855A7FF}" presName="medCircle2" presStyleLbl="vennNode1" presStyleIdx="3" presStyleCnt="6"/>
      <dgm:spPr/>
    </dgm:pt>
    <dgm:pt modelId="{EE691ED6-6936-4929-9D9A-088ED3241F82}" type="pres">
      <dgm:prSet presAssocID="{61AF083B-3931-4E24-979A-1B415855A7FF}" presName="txLvlOnly1" presStyleLbl="revTx" presStyleIdx="3" presStyleCnt="6"/>
      <dgm:spPr/>
      <dgm:t>
        <a:bodyPr/>
        <a:lstStyle/>
        <a:p>
          <a:endParaRPr lang="en-US"/>
        </a:p>
      </dgm:t>
    </dgm:pt>
    <dgm:pt modelId="{B4CEB203-C97A-43DD-9B1F-5ABB0ADA2729}" type="pres">
      <dgm:prSet presAssocID="{36AA0BDA-CF1D-4699-A591-1901BF572C7E}" presName="noChildren" presStyleCnt="0"/>
      <dgm:spPr/>
    </dgm:pt>
    <dgm:pt modelId="{7CDEC661-F2D7-48A4-AC44-6D8E7DCE8F7B}" type="pres">
      <dgm:prSet presAssocID="{36AA0BDA-CF1D-4699-A591-1901BF572C7E}" presName="gap" presStyleCnt="0"/>
      <dgm:spPr/>
    </dgm:pt>
    <dgm:pt modelId="{4FB96158-4A46-4114-9888-FB339C307B24}" type="pres">
      <dgm:prSet presAssocID="{36AA0BDA-CF1D-4699-A591-1901BF572C7E}" presName="medCircle2" presStyleLbl="vennNode1" presStyleIdx="4" presStyleCnt="6"/>
      <dgm:spPr/>
    </dgm:pt>
    <dgm:pt modelId="{01DD533B-3184-43F1-914D-6DE275D25846}" type="pres">
      <dgm:prSet presAssocID="{36AA0BDA-CF1D-4699-A591-1901BF572C7E}" presName="txLvlOnly1" presStyleLbl="revTx" presStyleIdx="4" presStyleCnt="6"/>
      <dgm:spPr/>
      <dgm:t>
        <a:bodyPr/>
        <a:lstStyle/>
        <a:p>
          <a:endParaRPr lang="en-US"/>
        </a:p>
      </dgm:t>
    </dgm:pt>
    <dgm:pt modelId="{646EB1EA-90EF-4435-B94A-BEDA1E42DF78}" type="pres">
      <dgm:prSet presAssocID="{7716E98A-5522-4C05-B63D-5F0582093BD1}" presName="noChildren" presStyleCnt="0"/>
      <dgm:spPr/>
    </dgm:pt>
    <dgm:pt modelId="{71300663-DA2E-4C68-ACDD-5D82BDFEA702}" type="pres">
      <dgm:prSet presAssocID="{7716E98A-5522-4C05-B63D-5F0582093BD1}" presName="gap" presStyleCnt="0"/>
      <dgm:spPr/>
    </dgm:pt>
    <dgm:pt modelId="{33E3BC61-3349-447D-807E-E691869CC0FA}" type="pres">
      <dgm:prSet presAssocID="{7716E98A-5522-4C05-B63D-5F0582093BD1}" presName="medCircle2" presStyleLbl="vennNode1" presStyleIdx="5" presStyleCnt="6"/>
      <dgm:spPr/>
    </dgm:pt>
    <dgm:pt modelId="{23BCDEAD-303E-4FA7-9137-76A299E168B0}" type="pres">
      <dgm:prSet presAssocID="{7716E98A-5522-4C05-B63D-5F0582093BD1}" presName="txLvlOnly1" presStyleLbl="revTx" presStyleIdx="5" presStyleCnt="6"/>
      <dgm:spPr/>
      <dgm:t>
        <a:bodyPr/>
        <a:lstStyle/>
        <a:p>
          <a:endParaRPr lang="en-US"/>
        </a:p>
      </dgm:t>
    </dgm:pt>
  </dgm:ptLst>
  <dgm:cxnLst>
    <dgm:cxn modelId="{7FBB3579-A089-4146-B203-E8C61C12203D}" srcId="{4897F02F-C6F9-4D72-94C7-548786B01882}" destId="{7716E98A-5522-4C05-B63D-5F0582093BD1}" srcOrd="5" destOrd="0" parTransId="{3C082668-D3EA-4574-9D00-8D2FAD326C1E}" sibTransId="{C287BFF8-6DEA-422F-A085-FFE999B99109}"/>
    <dgm:cxn modelId="{CB46F06F-B5EA-4D59-B6B2-FF024EE0DF3F}" srcId="{4897F02F-C6F9-4D72-94C7-548786B01882}" destId="{61AF083B-3931-4E24-979A-1B415855A7FF}" srcOrd="3" destOrd="0" parTransId="{B026BA82-0C70-4CE4-BD79-1E1451ED5B85}" sibTransId="{88C69565-01C6-4437-86FC-2E51FAEAE07F}"/>
    <dgm:cxn modelId="{DE70B469-9B26-4109-8B4D-9AF4A73A36FD}" type="presOf" srcId="{7716E98A-5522-4C05-B63D-5F0582093BD1}" destId="{23BCDEAD-303E-4FA7-9137-76A299E168B0}" srcOrd="0" destOrd="0" presId="urn:microsoft.com/office/officeart/2008/layout/VerticalCircleList"/>
    <dgm:cxn modelId="{73E63198-79F2-4676-83A0-22C9BE717E5B}" type="presOf" srcId="{36AA0BDA-CF1D-4699-A591-1901BF572C7E}" destId="{01DD533B-3184-43F1-914D-6DE275D25846}" srcOrd="0" destOrd="0" presId="urn:microsoft.com/office/officeart/2008/layout/VerticalCircleList"/>
    <dgm:cxn modelId="{25CA02C2-5D91-4069-A586-D9EA9FCD8E5A}" type="presOf" srcId="{9275A0AC-C7DD-4E5B-86FB-01CA0059D37A}" destId="{19027324-CF7C-4FF3-9F2C-C3FDAF000791}" srcOrd="0" destOrd="0" presId="urn:microsoft.com/office/officeart/2008/layout/VerticalCircleList"/>
    <dgm:cxn modelId="{45B7028B-1D67-4B7A-AD5B-F095FEC48DF7}" type="presOf" srcId="{61AF083B-3931-4E24-979A-1B415855A7FF}" destId="{EE691ED6-6936-4929-9D9A-088ED3241F82}" srcOrd="0" destOrd="0" presId="urn:microsoft.com/office/officeart/2008/layout/VerticalCircleList"/>
    <dgm:cxn modelId="{7EB80F96-740D-49A5-BFE8-FA183C7E4596}" type="presOf" srcId="{4897F02F-C6F9-4D72-94C7-548786B01882}" destId="{57D9BA73-0A53-4B8C-86DB-EEB6EA346596}" srcOrd="0" destOrd="0" presId="urn:microsoft.com/office/officeart/2008/layout/VerticalCircleList"/>
    <dgm:cxn modelId="{CC44D27D-3E2E-4926-B7FA-E72345BD8810}" srcId="{4897F02F-C6F9-4D72-94C7-548786B01882}" destId="{9275A0AC-C7DD-4E5B-86FB-01CA0059D37A}" srcOrd="2" destOrd="0" parTransId="{548CFAB1-BF9C-4F2F-A3CB-B34E6C443EAB}" sibTransId="{2516E06B-285B-474C-9DE9-9A77DC944BB6}"/>
    <dgm:cxn modelId="{CE659BC9-E037-4FB1-A77C-D438A68467C5}" srcId="{4897F02F-C6F9-4D72-94C7-548786B01882}" destId="{0DDAA475-4E75-41D9-AA38-86607FF54B2B}" srcOrd="0" destOrd="0" parTransId="{E11CD96E-BDE6-4500-A3E5-17CB7B20B7CC}" sibTransId="{58CACC4C-C2B9-4169-B468-B294A71DA69B}"/>
    <dgm:cxn modelId="{C0B0F6E8-4C1C-4B6A-959E-0A478928C25B}" srcId="{4897F02F-C6F9-4D72-94C7-548786B01882}" destId="{36AA0BDA-CF1D-4699-A591-1901BF572C7E}" srcOrd="4" destOrd="0" parTransId="{409ABBD7-F799-4FF9-A9F0-57A657B75ED3}" sibTransId="{77F9C8AF-1EB3-4D89-81AE-03C325BC8E44}"/>
    <dgm:cxn modelId="{2E0FB260-CD0F-44D6-8377-455CBBED2217}" type="presOf" srcId="{0DDAA475-4E75-41D9-AA38-86607FF54B2B}" destId="{31D9F92E-DF4D-4E77-A57F-43394221FAFC}" srcOrd="0" destOrd="0" presId="urn:microsoft.com/office/officeart/2008/layout/VerticalCircleList"/>
    <dgm:cxn modelId="{E6194B26-2A9B-4287-AE1D-DEEAA2243AAC}" type="presOf" srcId="{6C970E39-7E53-41F3-B1F4-E05FED2383C8}" destId="{4AB71D81-3C22-436B-9FAE-0ABEA41AB97C}" srcOrd="0" destOrd="0" presId="urn:microsoft.com/office/officeart/2008/layout/VerticalCircleList"/>
    <dgm:cxn modelId="{A57F83D4-D44B-4994-A54D-B42C8CC434E2}" srcId="{4897F02F-C6F9-4D72-94C7-548786B01882}" destId="{6C970E39-7E53-41F3-B1F4-E05FED2383C8}" srcOrd="1" destOrd="0" parTransId="{C219CCED-A98C-44E2-B7F4-21B2EB889953}" sibTransId="{B0D79CBA-5D0A-4CA5-A0E0-3DEA562910EE}"/>
    <dgm:cxn modelId="{30FEE191-0DD1-4F41-8D2D-9F0876137F52}" type="presParOf" srcId="{57D9BA73-0A53-4B8C-86DB-EEB6EA346596}" destId="{0E081F8A-ABC8-4491-8387-D0C841EEE243}" srcOrd="0" destOrd="0" presId="urn:microsoft.com/office/officeart/2008/layout/VerticalCircleList"/>
    <dgm:cxn modelId="{4992021F-A83F-4654-BA0C-289C669CB45C}" type="presParOf" srcId="{0E081F8A-ABC8-4491-8387-D0C841EEE243}" destId="{964BDFE5-968A-4A96-8363-A3482DA10314}" srcOrd="0" destOrd="0" presId="urn:microsoft.com/office/officeart/2008/layout/VerticalCircleList"/>
    <dgm:cxn modelId="{9E9129E6-8709-45A3-B59B-29F1A43F6F5A}" type="presParOf" srcId="{0E081F8A-ABC8-4491-8387-D0C841EEE243}" destId="{310FBE43-4FC3-4996-ACAB-485F3EBA1B6F}" srcOrd="1" destOrd="0" presId="urn:microsoft.com/office/officeart/2008/layout/VerticalCircleList"/>
    <dgm:cxn modelId="{38D5F37D-6BEE-4C71-BBB2-F7296DC52CDC}" type="presParOf" srcId="{0E081F8A-ABC8-4491-8387-D0C841EEE243}" destId="{31D9F92E-DF4D-4E77-A57F-43394221FAFC}" srcOrd="2" destOrd="0" presId="urn:microsoft.com/office/officeart/2008/layout/VerticalCircleList"/>
    <dgm:cxn modelId="{8B9E4ACF-EE0A-4D6C-8052-E33E1480448B}" type="presParOf" srcId="{57D9BA73-0A53-4B8C-86DB-EEB6EA346596}" destId="{2C3F6F25-BF7D-4D58-877A-7D9CF3477C8B}" srcOrd="1" destOrd="0" presId="urn:microsoft.com/office/officeart/2008/layout/VerticalCircleList"/>
    <dgm:cxn modelId="{A8A01DC3-FA2C-4735-9636-1AD3A78695EA}" type="presParOf" srcId="{2C3F6F25-BF7D-4D58-877A-7D9CF3477C8B}" destId="{181416DA-7969-44C7-8ACB-907BBB3AB258}" srcOrd="0" destOrd="0" presId="urn:microsoft.com/office/officeart/2008/layout/VerticalCircleList"/>
    <dgm:cxn modelId="{C11A280F-6920-4297-AE44-B235D35C2ABF}" type="presParOf" srcId="{2C3F6F25-BF7D-4D58-877A-7D9CF3477C8B}" destId="{39DEFFCD-B06C-4966-8CB7-E4EF3BB00011}" srcOrd="1" destOrd="0" presId="urn:microsoft.com/office/officeart/2008/layout/VerticalCircleList"/>
    <dgm:cxn modelId="{0FE7E53D-C589-4423-9AF9-8FA2D343F137}" type="presParOf" srcId="{2C3F6F25-BF7D-4D58-877A-7D9CF3477C8B}" destId="{4AB71D81-3C22-436B-9FAE-0ABEA41AB97C}" srcOrd="2" destOrd="0" presId="urn:microsoft.com/office/officeart/2008/layout/VerticalCircleList"/>
    <dgm:cxn modelId="{F94060D6-D881-4B65-9F62-357261132BBE}" type="presParOf" srcId="{57D9BA73-0A53-4B8C-86DB-EEB6EA346596}" destId="{7A24F81F-E8A6-4424-B639-FF7845D3CEBC}" srcOrd="2" destOrd="0" presId="urn:microsoft.com/office/officeart/2008/layout/VerticalCircleList"/>
    <dgm:cxn modelId="{F6C7A84C-5906-4B12-A119-7E491C15FBAC}" type="presParOf" srcId="{7A24F81F-E8A6-4424-B639-FF7845D3CEBC}" destId="{354E7B7F-9746-4F42-BBFE-2DC3EE4E7DF4}" srcOrd="0" destOrd="0" presId="urn:microsoft.com/office/officeart/2008/layout/VerticalCircleList"/>
    <dgm:cxn modelId="{7BDDE242-70E0-4648-9B50-CFF440C26A3B}" type="presParOf" srcId="{7A24F81F-E8A6-4424-B639-FF7845D3CEBC}" destId="{9055255E-5BD8-4B45-847D-45AD1D49361F}" srcOrd="1" destOrd="0" presId="urn:microsoft.com/office/officeart/2008/layout/VerticalCircleList"/>
    <dgm:cxn modelId="{BA8015ED-DF6B-4D0F-9357-ADDCCAA335CC}" type="presParOf" srcId="{7A24F81F-E8A6-4424-B639-FF7845D3CEBC}" destId="{19027324-CF7C-4FF3-9F2C-C3FDAF000791}" srcOrd="2" destOrd="0" presId="urn:microsoft.com/office/officeart/2008/layout/VerticalCircleList"/>
    <dgm:cxn modelId="{742434E1-1A2B-41CD-A569-7BA566F08C35}" type="presParOf" srcId="{57D9BA73-0A53-4B8C-86DB-EEB6EA346596}" destId="{BE7B1E10-799B-4CCF-84E7-669CE2FB4E9A}" srcOrd="3" destOrd="0" presId="urn:microsoft.com/office/officeart/2008/layout/VerticalCircleList"/>
    <dgm:cxn modelId="{14D8801B-2A0B-4496-9A27-DA60F1F9691D}" type="presParOf" srcId="{BE7B1E10-799B-4CCF-84E7-669CE2FB4E9A}" destId="{EA5935D6-411A-4434-8EEB-7A967703BA05}" srcOrd="0" destOrd="0" presId="urn:microsoft.com/office/officeart/2008/layout/VerticalCircleList"/>
    <dgm:cxn modelId="{DB1D086E-7291-4F53-85B9-33163FD93F2F}" type="presParOf" srcId="{BE7B1E10-799B-4CCF-84E7-669CE2FB4E9A}" destId="{1F9DA9E0-8983-443A-AF07-24034BD8DF36}" srcOrd="1" destOrd="0" presId="urn:microsoft.com/office/officeart/2008/layout/VerticalCircleList"/>
    <dgm:cxn modelId="{B63ED510-182A-433A-A818-5DBCBBB22940}" type="presParOf" srcId="{BE7B1E10-799B-4CCF-84E7-669CE2FB4E9A}" destId="{EE691ED6-6936-4929-9D9A-088ED3241F82}" srcOrd="2" destOrd="0" presId="urn:microsoft.com/office/officeart/2008/layout/VerticalCircleList"/>
    <dgm:cxn modelId="{5106FB55-AD9E-482E-8ADD-3F600B1F9786}" type="presParOf" srcId="{57D9BA73-0A53-4B8C-86DB-EEB6EA346596}" destId="{B4CEB203-C97A-43DD-9B1F-5ABB0ADA2729}" srcOrd="4" destOrd="0" presId="urn:microsoft.com/office/officeart/2008/layout/VerticalCircleList"/>
    <dgm:cxn modelId="{AD1405DB-675E-4200-B3E3-B253679DA1F9}" type="presParOf" srcId="{B4CEB203-C97A-43DD-9B1F-5ABB0ADA2729}" destId="{7CDEC661-F2D7-48A4-AC44-6D8E7DCE8F7B}" srcOrd="0" destOrd="0" presId="urn:microsoft.com/office/officeart/2008/layout/VerticalCircleList"/>
    <dgm:cxn modelId="{9F4A2AB2-A601-4AE4-BCDA-C5C0D22DBF75}" type="presParOf" srcId="{B4CEB203-C97A-43DD-9B1F-5ABB0ADA2729}" destId="{4FB96158-4A46-4114-9888-FB339C307B24}" srcOrd="1" destOrd="0" presId="urn:microsoft.com/office/officeart/2008/layout/VerticalCircleList"/>
    <dgm:cxn modelId="{E55933E6-A80E-4500-AE3A-E7D6A639C68C}" type="presParOf" srcId="{B4CEB203-C97A-43DD-9B1F-5ABB0ADA2729}" destId="{01DD533B-3184-43F1-914D-6DE275D25846}" srcOrd="2" destOrd="0" presId="urn:microsoft.com/office/officeart/2008/layout/VerticalCircleList"/>
    <dgm:cxn modelId="{12F47AE3-17C9-41DD-9589-10BC47EC1F93}" type="presParOf" srcId="{57D9BA73-0A53-4B8C-86DB-EEB6EA346596}" destId="{646EB1EA-90EF-4435-B94A-BEDA1E42DF78}" srcOrd="5" destOrd="0" presId="urn:microsoft.com/office/officeart/2008/layout/VerticalCircleList"/>
    <dgm:cxn modelId="{DF78A83E-58CE-4228-AF17-E416358CE359}" type="presParOf" srcId="{646EB1EA-90EF-4435-B94A-BEDA1E42DF78}" destId="{71300663-DA2E-4C68-ACDD-5D82BDFEA702}" srcOrd="0" destOrd="0" presId="urn:microsoft.com/office/officeart/2008/layout/VerticalCircleList"/>
    <dgm:cxn modelId="{305E72F4-84E2-4E55-8B6E-7F770EEECD54}" type="presParOf" srcId="{646EB1EA-90EF-4435-B94A-BEDA1E42DF78}" destId="{33E3BC61-3349-447D-807E-E691869CC0FA}" srcOrd="1" destOrd="0" presId="urn:microsoft.com/office/officeart/2008/layout/VerticalCircleList"/>
    <dgm:cxn modelId="{5F5E85DC-4364-4E1B-9A02-B8086A43313A}" type="presParOf" srcId="{646EB1EA-90EF-4435-B94A-BEDA1E42DF78}" destId="{23BCDEAD-303E-4FA7-9137-76A299E168B0}"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80A0C1-86FF-4F65-9C9F-0B06A9A3DF91}" type="doc">
      <dgm:prSet loTypeId="urn:microsoft.com/office/officeart/2005/8/layout/target3" loCatId="relationship" qsTypeId="urn:microsoft.com/office/officeart/2005/8/quickstyle/3d4" qsCatId="3D" csTypeId="urn:microsoft.com/office/officeart/2005/8/colors/accent1_2" csCatId="accent1" phldr="1"/>
      <dgm:spPr/>
    </dgm:pt>
    <dgm:pt modelId="{AE3D7345-2ECA-4ABE-858D-0108C028222F}">
      <dgm:prSet phldrT="[Text]"/>
      <dgm:spPr/>
      <dgm:t>
        <a:bodyPr/>
        <a:lstStyle/>
        <a:p>
          <a:r>
            <a:rPr lang="en-US" dirty="0">
              <a:latin typeface="Times New Roman" pitchFamily="18" charset="0"/>
              <a:cs typeface="Times New Roman" pitchFamily="18" charset="0"/>
            </a:rPr>
            <a:t>Presentation logic</a:t>
          </a:r>
          <a:endParaRPr lang="en-IN" dirty="0">
            <a:latin typeface="Times New Roman" pitchFamily="18" charset="0"/>
            <a:cs typeface="Times New Roman" pitchFamily="18" charset="0"/>
          </a:endParaRPr>
        </a:p>
      </dgm:t>
    </dgm:pt>
    <dgm:pt modelId="{A58F4AF3-DCFD-4478-AF99-902D7CFBA3E7}" type="parTrans" cxnId="{97473934-0EE3-436C-A906-C93A84B01769}">
      <dgm:prSet/>
      <dgm:spPr/>
      <dgm:t>
        <a:bodyPr/>
        <a:lstStyle/>
        <a:p>
          <a:endParaRPr lang="en-IN">
            <a:latin typeface="Times New Roman" pitchFamily="18" charset="0"/>
            <a:cs typeface="Times New Roman" pitchFamily="18" charset="0"/>
          </a:endParaRPr>
        </a:p>
      </dgm:t>
    </dgm:pt>
    <dgm:pt modelId="{CB864C72-ED9B-4325-A2C0-74873C4188AE}" type="sibTrans" cxnId="{97473934-0EE3-436C-A906-C93A84B01769}">
      <dgm:prSet/>
      <dgm:spPr/>
      <dgm:t>
        <a:bodyPr/>
        <a:lstStyle/>
        <a:p>
          <a:endParaRPr lang="en-IN">
            <a:latin typeface="Times New Roman" pitchFamily="18" charset="0"/>
            <a:cs typeface="Times New Roman" pitchFamily="18" charset="0"/>
          </a:endParaRPr>
        </a:p>
      </dgm:t>
    </dgm:pt>
    <dgm:pt modelId="{10AD6B70-C6B1-4E04-BFEC-B8BA4497C582}">
      <dgm:prSet phldrT="[Text]"/>
      <dgm:spPr/>
      <dgm:t>
        <a:bodyPr/>
        <a:lstStyle/>
        <a:p>
          <a:r>
            <a:rPr lang="en-US" dirty="0">
              <a:latin typeface="Times New Roman" pitchFamily="18" charset="0"/>
              <a:cs typeface="Times New Roman" pitchFamily="18" charset="0"/>
            </a:rPr>
            <a:t>Business logic</a:t>
          </a:r>
          <a:endParaRPr lang="en-IN" dirty="0">
            <a:latin typeface="Times New Roman" pitchFamily="18" charset="0"/>
            <a:cs typeface="Times New Roman" pitchFamily="18" charset="0"/>
          </a:endParaRPr>
        </a:p>
      </dgm:t>
    </dgm:pt>
    <dgm:pt modelId="{F83ED61E-254D-482A-B605-4F33157307A2}" type="parTrans" cxnId="{82FD9493-9073-4AF7-B612-3FC0DB1FBCAE}">
      <dgm:prSet/>
      <dgm:spPr/>
      <dgm:t>
        <a:bodyPr/>
        <a:lstStyle/>
        <a:p>
          <a:endParaRPr lang="en-IN">
            <a:latin typeface="Times New Roman" pitchFamily="18" charset="0"/>
            <a:cs typeface="Times New Roman" pitchFamily="18" charset="0"/>
          </a:endParaRPr>
        </a:p>
      </dgm:t>
    </dgm:pt>
    <dgm:pt modelId="{39C7C1F8-07DC-4869-80AB-6C6D9F5D46B6}" type="sibTrans" cxnId="{82FD9493-9073-4AF7-B612-3FC0DB1FBCAE}">
      <dgm:prSet/>
      <dgm:spPr/>
      <dgm:t>
        <a:bodyPr/>
        <a:lstStyle/>
        <a:p>
          <a:endParaRPr lang="en-IN">
            <a:latin typeface="Times New Roman" pitchFamily="18" charset="0"/>
            <a:cs typeface="Times New Roman" pitchFamily="18" charset="0"/>
          </a:endParaRPr>
        </a:p>
      </dgm:t>
    </dgm:pt>
    <dgm:pt modelId="{7AE71636-9301-45AC-9EAE-86A6CE2BA718}">
      <dgm:prSet phldrT="[Text]"/>
      <dgm:spPr/>
      <dgm:t>
        <a:bodyPr/>
        <a:lstStyle/>
        <a:p>
          <a:r>
            <a:rPr lang="en-US" dirty="0">
              <a:latin typeface="Times New Roman" pitchFamily="18" charset="0"/>
              <a:cs typeface="Times New Roman" pitchFamily="18" charset="0"/>
            </a:rPr>
            <a:t>Data persistence logic</a:t>
          </a:r>
          <a:endParaRPr lang="en-IN" dirty="0">
            <a:latin typeface="Times New Roman" pitchFamily="18" charset="0"/>
            <a:cs typeface="Times New Roman" pitchFamily="18" charset="0"/>
          </a:endParaRPr>
        </a:p>
      </dgm:t>
    </dgm:pt>
    <dgm:pt modelId="{7082AAA2-A582-434A-93E4-A1E7969BDFCA}" type="parTrans" cxnId="{C11E5DC0-1E97-4BE4-89AB-582545D3774D}">
      <dgm:prSet/>
      <dgm:spPr/>
      <dgm:t>
        <a:bodyPr/>
        <a:lstStyle/>
        <a:p>
          <a:endParaRPr lang="en-IN">
            <a:latin typeface="Times New Roman" pitchFamily="18" charset="0"/>
            <a:cs typeface="Times New Roman" pitchFamily="18" charset="0"/>
          </a:endParaRPr>
        </a:p>
      </dgm:t>
    </dgm:pt>
    <dgm:pt modelId="{B7EABC9A-17DF-4AAF-A789-95EEBE1D1EEA}" type="sibTrans" cxnId="{C11E5DC0-1E97-4BE4-89AB-582545D3774D}">
      <dgm:prSet/>
      <dgm:spPr/>
      <dgm:t>
        <a:bodyPr/>
        <a:lstStyle/>
        <a:p>
          <a:endParaRPr lang="en-IN">
            <a:latin typeface="Times New Roman" pitchFamily="18" charset="0"/>
            <a:cs typeface="Times New Roman" pitchFamily="18" charset="0"/>
          </a:endParaRPr>
        </a:p>
      </dgm:t>
    </dgm:pt>
    <dgm:pt modelId="{573FFEE4-050E-4ABB-B974-9C95937901B8}" type="pres">
      <dgm:prSet presAssocID="{CF80A0C1-86FF-4F65-9C9F-0B06A9A3DF91}" presName="Name0" presStyleCnt="0">
        <dgm:presLayoutVars>
          <dgm:chMax val="7"/>
          <dgm:dir/>
          <dgm:animLvl val="lvl"/>
          <dgm:resizeHandles val="exact"/>
        </dgm:presLayoutVars>
      </dgm:prSet>
      <dgm:spPr/>
    </dgm:pt>
    <dgm:pt modelId="{ABFE282A-E505-48ED-B170-3E3F5D41B598}" type="pres">
      <dgm:prSet presAssocID="{AE3D7345-2ECA-4ABE-858D-0108C028222F}" presName="circle1" presStyleLbl="node1" presStyleIdx="0" presStyleCnt="3"/>
      <dgm:spPr/>
    </dgm:pt>
    <dgm:pt modelId="{5658DB46-D285-4F1C-BFF1-ACE77F6A1DAD}" type="pres">
      <dgm:prSet presAssocID="{AE3D7345-2ECA-4ABE-858D-0108C028222F}" presName="space" presStyleCnt="0"/>
      <dgm:spPr/>
    </dgm:pt>
    <dgm:pt modelId="{100F8EF7-A843-4139-9EAA-56F4648A9D2D}" type="pres">
      <dgm:prSet presAssocID="{AE3D7345-2ECA-4ABE-858D-0108C028222F}" presName="rect1" presStyleLbl="alignAcc1" presStyleIdx="0" presStyleCnt="3"/>
      <dgm:spPr/>
      <dgm:t>
        <a:bodyPr/>
        <a:lstStyle/>
        <a:p>
          <a:endParaRPr lang="en-US"/>
        </a:p>
      </dgm:t>
    </dgm:pt>
    <dgm:pt modelId="{4059CE36-ADED-469B-AE1D-F7DCAF30F301}" type="pres">
      <dgm:prSet presAssocID="{10AD6B70-C6B1-4E04-BFEC-B8BA4497C582}" presName="vertSpace2" presStyleLbl="node1" presStyleIdx="0" presStyleCnt="3"/>
      <dgm:spPr/>
    </dgm:pt>
    <dgm:pt modelId="{E7FABE69-D134-43C6-B779-FDCC55594FDE}" type="pres">
      <dgm:prSet presAssocID="{10AD6B70-C6B1-4E04-BFEC-B8BA4497C582}" presName="circle2" presStyleLbl="node1" presStyleIdx="1" presStyleCnt="3"/>
      <dgm:spPr/>
    </dgm:pt>
    <dgm:pt modelId="{1CF79675-88E8-4859-AB7E-C81C249520A9}" type="pres">
      <dgm:prSet presAssocID="{10AD6B70-C6B1-4E04-BFEC-B8BA4497C582}" presName="rect2" presStyleLbl="alignAcc1" presStyleIdx="1" presStyleCnt="3"/>
      <dgm:spPr/>
      <dgm:t>
        <a:bodyPr/>
        <a:lstStyle/>
        <a:p>
          <a:endParaRPr lang="en-US"/>
        </a:p>
      </dgm:t>
    </dgm:pt>
    <dgm:pt modelId="{27A9FA9C-45CA-4071-9B42-98812F3DD688}" type="pres">
      <dgm:prSet presAssocID="{7AE71636-9301-45AC-9EAE-86A6CE2BA718}" presName="vertSpace3" presStyleLbl="node1" presStyleIdx="1" presStyleCnt="3"/>
      <dgm:spPr/>
    </dgm:pt>
    <dgm:pt modelId="{B41A98AF-9579-4E1A-81BB-5143FC13C5FC}" type="pres">
      <dgm:prSet presAssocID="{7AE71636-9301-45AC-9EAE-86A6CE2BA718}" presName="circle3" presStyleLbl="node1" presStyleIdx="2" presStyleCnt="3"/>
      <dgm:spPr/>
    </dgm:pt>
    <dgm:pt modelId="{397C4701-D0D9-46D6-8A4F-30DDBDE92EAF}" type="pres">
      <dgm:prSet presAssocID="{7AE71636-9301-45AC-9EAE-86A6CE2BA718}" presName="rect3" presStyleLbl="alignAcc1" presStyleIdx="2" presStyleCnt="3"/>
      <dgm:spPr/>
      <dgm:t>
        <a:bodyPr/>
        <a:lstStyle/>
        <a:p>
          <a:endParaRPr lang="en-US"/>
        </a:p>
      </dgm:t>
    </dgm:pt>
    <dgm:pt modelId="{37677CA5-A540-44B5-972B-0BD8ECC184A9}" type="pres">
      <dgm:prSet presAssocID="{AE3D7345-2ECA-4ABE-858D-0108C028222F}" presName="rect1ParTxNoCh" presStyleLbl="alignAcc1" presStyleIdx="2" presStyleCnt="3">
        <dgm:presLayoutVars>
          <dgm:chMax val="1"/>
          <dgm:bulletEnabled val="1"/>
        </dgm:presLayoutVars>
      </dgm:prSet>
      <dgm:spPr/>
      <dgm:t>
        <a:bodyPr/>
        <a:lstStyle/>
        <a:p>
          <a:endParaRPr lang="en-US"/>
        </a:p>
      </dgm:t>
    </dgm:pt>
    <dgm:pt modelId="{BE40B6F0-EF74-4721-A636-B16C0B556F2F}" type="pres">
      <dgm:prSet presAssocID="{10AD6B70-C6B1-4E04-BFEC-B8BA4497C582}" presName="rect2ParTxNoCh" presStyleLbl="alignAcc1" presStyleIdx="2" presStyleCnt="3">
        <dgm:presLayoutVars>
          <dgm:chMax val="1"/>
          <dgm:bulletEnabled val="1"/>
        </dgm:presLayoutVars>
      </dgm:prSet>
      <dgm:spPr/>
      <dgm:t>
        <a:bodyPr/>
        <a:lstStyle/>
        <a:p>
          <a:endParaRPr lang="en-US"/>
        </a:p>
      </dgm:t>
    </dgm:pt>
    <dgm:pt modelId="{982359EB-EA7D-4D97-A957-87D1C6640273}" type="pres">
      <dgm:prSet presAssocID="{7AE71636-9301-45AC-9EAE-86A6CE2BA718}" presName="rect3ParTxNoCh" presStyleLbl="alignAcc1" presStyleIdx="2" presStyleCnt="3">
        <dgm:presLayoutVars>
          <dgm:chMax val="1"/>
          <dgm:bulletEnabled val="1"/>
        </dgm:presLayoutVars>
      </dgm:prSet>
      <dgm:spPr/>
      <dgm:t>
        <a:bodyPr/>
        <a:lstStyle/>
        <a:p>
          <a:endParaRPr lang="en-US"/>
        </a:p>
      </dgm:t>
    </dgm:pt>
  </dgm:ptLst>
  <dgm:cxnLst>
    <dgm:cxn modelId="{C11E5DC0-1E97-4BE4-89AB-582545D3774D}" srcId="{CF80A0C1-86FF-4F65-9C9F-0B06A9A3DF91}" destId="{7AE71636-9301-45AC-9EAE-86A6CE2BA718}" srcOrd="2" destOrd="0" parTransId="{7082AAA2-A582-434A-93E4-A1E7969BDFCA}" sibTransId="{B7EABC9A-17DF-4AAF-A789-95EEBE1D1EEA}"/>
    <dgm:cxn modelId="{97473934-0EE3-436C-A906-C93A84B01769}" srcId="{CF80A0C1-86FF-4F65-9C9F-0B06A9A3DF91}" destId="{AE3D7345-2ECA-4ABE-858D-0108C028222F}" srcOrd="0" destOrd="0" parTransId="{A58F4AF3-DCFD-4478-AF99-902D7CFBA3E7}" sibTransId="{CB864C72-ED9B-4325-A2C0-74873C4188AE}"/>
    <dgm:cxn modelId="{9585ED14-936D-44D2-AB0A-383D7582136C}" type="presOf" srcId="{10AD6B70-C6B1-4E04-BFEC-B8BA4497C582}" destId="{1CF79675-88E8-4859-AB7E-C81C249520A9}" srcOrd="0" destOrd="0" presId="urn:microsoft.com/office/officeart/2005/8/layout/target3"/>
    <dgm:cxn modelId="{7CF7E17D-9DD9-4139-A20A-F9F2A02085A2}" type="presOf" srcId="{CF80A0C1-86FF-4F65-9C9F-0B06A9A3DF91}" destId="{573FFEE4-050E-4ABB-B974-9C95937901B8}" srcOrd="0" destOrd="0" presId="urn:microsoft.com/office/officeart/2005/8/layout/target3"/>
    <dgm:cxn modelId="{C2D5DE56-B9EF-42F8-8366-BEE0EEC97814}" type="presOf" srcId="{7AE71636-9301-45AC-9EAE-86A6CE2BA718}" destId="{982359EB-EA7D-4D97-A957-87D1C6640273}" srcOrd="1" destOrd="0" presId="urn:microsoft.com/office/officeart/2005/8/layout/target3"/>
    <dgm:cxn modelId="{58CCFA98-9F36-43B9-9EBB-974261B361C1}" type="presOf" srcId="{10AD6B70-C6B1-4E04-BFEC-B8BA4497C582}" destId="{BE40B6F0-EF74-4721-A636-B16C0B556F2F}" srcOrd="1" destOrd="0" presId="urn:microsoft.com/office/officeart/2005/8/layout/target3"/>
    <dgm:cxn modelId="{B5551A4D-87F8-4385-ABCC-941D91D3ED11}" type="presOf" srcId="{AE3D7345-2ECA-4ABE-858D-0108C028222F}" destId="{100F8EF7-A843-4139-9EAA-56F4648A9D2D}" srcOrd="0" destOrd="0" presId="urn:microsoft.com/office/officeart/2005/8/layout/target3"/>
    <dgm:cxn modelId="{96967E46-A043-40BE-8A17-788B82CF6CA5}" type="presOf" srcId="{7AE71636-9301-45AC-9EAE-86A6CE2BA718}" destId="{397C4701-D0D9-46D6-8A4F-30DDBDE92EAF}" srcOrd="0" destOrd="0" presId="urn:microsoft.com/office/officeart/2005/8/layout/target3"/>
    <dgm:cxn modelId="{82FD9493-9073-4AF7-B612-3FC0DB1FBCAE}" srcId="{CF80A0C1-86FF-4F65-9C9F-0B06A9A3DF91}" destId="{10AD6B70-C6B1-4E04-BFEC-B8BA4497C582}" srcOrd="1" destOrd="0" parTransId="{F83ED61E-254D-482A-B605-4F33157307A2}" sibTransId="{39C7C1F8-07DC-4869-80AB-6C6D9F5D46B6}"/>
    <dgm:cxn modelId="{A1C34783-2438-4E02-96A6-8EDD76ED3294}" type="presOf" srcId="{AE3D7345-2ECA-4ABE-858D-0108C028222F}" destId="{37677CA5-A540-44B5-972B-0BD8ECC184A9}" srcOrd="1" destOrd="0" presId="urn:microsoft.com/office/officeart/2005/8/layout/target3"/>
    <dgm:cxn modelId="{CA997428-1CDB-44D6-96D4-57A8047409EF}" type="presParOf" srcId="{573FFEE4-050E-4ABB-B974-9C95937901B8}" destId="{ABFE282A-E505-48ED-B170-3E3F5D41B598}" srcOrd="0" destOrd="0" presId="urn:microsoft.com/office/officeart/2005/8/layout/target3"/>
    <dgm:cxn modelId="{B17D6021-200B-4E37-85E6-0BD3D458D0CB}" type="presParOf" srcId="{573FFEE4-050E-4ABB-B974-9C95937901B8}" destId="{5658DB46-D285-4F1C-BFF1-ACE77F6A1DAD}" srcOrd="1" destOrd="0" presId="urn:microsoft.com/office/officeart/2005/8/layout/target3"/>
    <dgm:cxn modelId="{F3AE508C-DC67-4841-AF2D-7C9E00A9EA15}" type="presParOf" srcId="{573FFEE4-050E-4ABB-B974-9C95937901B8}" destId="{100F8EF7-A843-4139-9EAA-56F4648A9D2D}" srcOrd="2" destOrd="0" presId="urn:microsoft.com/office/officeart/2005/8/layout/target3"/>
    <dgm:cxn modelId="{A27C342B-D810-464B-83A1-4B2DF074756F}" type="presParOf" srcId="{573FFEE4-050E-4ABB-B974-9C95937901B8}" destId="{4059CE36-ADED-469B-AE1D-F7DCAF30F301}" srcOrd="3" destOrd="0" presId="urn:microsoft.com/office/officeart/2005/8/layout/target3"/>
    <dgm:cxn modelId="{18484385-BC4C-4A82-84DB-FEA9E94D13E5}" type="presParOf" srcId="{573FFEE4-050E-4ABB-B974-9C95937901B8}" destId="{E7FABE69-D134-43C6-B779-FDCC55594FDE}" srcOrd="4" destOrd="0" presId="urn:microsoft.com/office/officeart/2005/8/layout/target3"/>
    <dgm:cxn modelId="{A73B8F3D-A983-47EB-8D2D-EEC7B98A48DC}" type="presParOf" srcId="{573FFEE4-050E-4ABB-B974-9C95937901B8}" destId="{1CF79675-88E8-4859-AB7E-C81C249520A9}" srcOrd="5" destOrd="0" presId="urn:microsoft.com/office/officeart/2005/8/layout/target3"/>
    <dgm:cxn modelId="{7110840A-C41C-4EB2-A19B-54BCF0313537}" type="presParOf" srcId="{573FFEE4-050E-4ABB-B974-9C95937901B8}" destId="{27A9FA9C-45CA-4071-9B42-98812F3DD688}" srcOrd="6" destOrd="0" presId="urn:microsoft.com/office/officeart/2005/8/layout/target3"/>
    <dgm:cxn modelId="{BDF9DB06-270B-4786-8591-EE74B2A95566}" type="presParOf" srcId="{573FFEE4-050E-4ABB-B974-9C95937901B8}" destId="{B41A98AF-9579-4E1A-81BB-5143FC13C5FC}" srcOrd="7" destOrd="0" presId="urn:microsoft.com/office/officeart/2005/8/layout/target3"/>
    <dgm:cxn modelId="{2651E979-A248-4163-9470-76EAEA5FAF5D}" type="presParOf" srcId="{573FFEE4-050E-4ABB-B974-9C95937901B8}" destId="{397C4701-D0D9-46D6-8A4F-30DDBDE92EAF}" srcOrd="8" destOrd="0" presId="urn:microsoft.com/office/officeart/2005/8/layout/target3"/>
    <dgm:cxn modelId="{805FD7AB-2CEE-4A7A-93A8-5B539EACF15E}" type="presParOf" srcId="{573FFEE4-050E-4ABB-B974-9C95937901B8}" destId="{37677CA5-A540-44B5-972B-0BD8ECC184A9}" srcOrd="9" destOrd="0" presId="urn:microsoft.com/office/officeart/2005/8/layout/target3"/>
    <dgm:cxn modelId="{3CAABD5C-FE0B-4EAA-B432-83A3D34E83E5}" type="presParOf" srcId="{573FFEE4-050E-4ABB-B974-9C95937901B8}" destId="{BE40B6F0-EF74-4721-A636-B16C0B556F2F}" srcOrd="10" destOrd="0" presId="urn:microsoft.com/office/officeart/2005/8/layout/target3"/>
    <dgm:cxn modelId="{CFF6C839-C712-49AD-AC35-0A368BE13F38}" type="presParOf" srcId="{573FFEE4-050E-4ABB-B974-9C95937901B8}" destId="{982359EB-EA7D-4D97-A957-87D1C6640273}"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49CC56-C7DB-4910-86F9-E983CF149DFC}" type="doc">
      <dgm:prSet loTypeId="urn:microsoft.com/office/officeart/2005/8/layout/cycle3" loCatId="cycle" qsTypeId="urn:microsoft.com/office/officeart/2005/8/quickstyle/simple4" qsCatId="simple" csTypeId="urn:microsoft.com/office/officeart/2005/8/colors/accent0_3" csCatId="mainScheme" phldr="1"/>
      <dgm:spPr/>
      <dgm:t>
        <a:bodyPr/>
        <a:lstStyle/>
        <a:p>
          <a:endParaRPr lang="en-IN"/>
        </a:p>
      </dgm:t>
    </dgm:pt>
    <dgm:pt modelId="{40E07AF4-48C0-4DFB-B8B8-285EF9509274}">
      <dgm:prSet phldrT="[Text]" custT="1"/>
      <dgm:spPr/>
      <dgm:t>
        <a:bodyPr/>
        <a:lstStyle/>
        <a:p>
          <a:r>
            <a:rPr lang="en-US" sz="1600" dirty="0">
              <a:latin typeface="Times New Roman" pitchFamily="18" charset="0"/>
              <a:cs typeface="Times New Roman" pitchFamily="18" charset="0"/>
            </a:rPr>
            <a:t>Deployment</a:t>
          </a:r>
          <a:endParaRPr lang="en-IN" sz="1600" dirty="0">
            <a:latin typeface="Times New Roman" pitchFamily="18" charset="0"/>
            <a:cs typeface="Times New Roman" pitchFamily="18" charset="0"/>
          </a:endParaRPr>
        </a:p>
      </dgm:t>
    </dgm:pt>
    <dgm:pt modelId="{391494A9-90BA-4C37-BCB7-D0F17A4494CC}" type="parTrans" cxnId="{4E753F2C-DD4D-4B15-A1EB-097C4C6C1253}">
      <dgm:prSet/>
      <dgm:spPr/>
      <dgm:t>
        <a:bodyPr/>
        <a:lstStyle/>
        <a:p>
          <a:endParaRPr lang="en-IN" sz="1800">
            <a:latin typeface="Times New Roman" pitchFamily="18" charset="0"/>
            <a:cs typeface="Times New Roman" pitchFamily="18" charset="0"/>
          </a:endParaRPr>
        </a:p>
      </dgm:t>
    </dgm:pt>
    <dgm:pt modelId="{CA418500-C444-4017-8264-06752EF6DB7C}" type="sibTrans" cxnId="{4E753F2C-DD4D-4B15-A1EB-097C4C6C1253}">
      <dgm:prSet custT="1"/>
      <dgm:spPr/>
      <dgm:t>
        <a:bodyPr/>
        <a:lstStyle/>
        <a:p>
          <a:endParaRPr lang="en-IN" sz="1200">
            <a:latin typeface="Times New Roman" pitchFamily="18" charset="0"/>
            <a:cs typeface="Times New Roman" pitchFamily="18" charset="0"/>
          </a:endParaRPr>
        </a:p>
      </dgm:t>
    </dgm:pt>
    <dgm:pt modelId="{8F7A85BA-68CF-4F1F-97CE-92F43F160851}">
      <dgm:prSet phldrT="[Text]" custT="1"/>
      <dgm:spPr/>
      <dgm:t>
        <a:bodyPr/>
        <a:lstStyle/>
        <a:p>
          <a:r>
            <a:rPr lang="en-US" sz="1600" dirty="0">
              <a:latin typeface="Times New Roman" pitchFamily="18" charset="0"/>
              <a:cs typeface="Times New Roman" pitchFamily="18" charset="0"/>
            </a:rPr>
            <a:t>Performance tuning &amp; </a:t>
          </a:r>
          <a:r>
            <a:rPr lang="en-US" sz="1600" dirty="0" err="1">
              <a:latin typeface="Times New Roman" pitchFamily="18" charset="0"/>
              <a:cs typeface="Times New Roman" pitchFamily="18" charset="0"/>
            </a:rPr>
            <a:t>Optimisation</a:t>
          </a:r>
          <a:endParaRPr lang="en-IN" sz="1600" dirty="0">
            <a:latin typeface="Times New Roman" pitchFamily="18" charset="0"/>
            <a:cs typeface="Times New Roman" pitchFamily="18" charset="0"/>
          </a:endParaRPr>
        </a:p>
      </dgm:t>
    </dgm:pt>
    <dgm:pt modelId="{D00360D1-3731-4515-BB14-9740CF958BDA}" type="parTrans" cxnId="{DAE1CB77-1D0C-4537-A146-C0FCFCF009F7}">
      <dgm:prSet/>
      <dgm:spPr/>
      <dgm:t>
        <a:bodyPr/>
        <a:lstStyle/>
        <a:p>
          <a:endParaRPr lang="en-IN" sz="1800">
            <a:latin typeface="Times New Roman" pitchFamily="18" charset="0"/>
            <a:cs typeface="Times New Roman" pitchFamily="18" charset="0"/>
          </a:endParaRPr>
        </a:p>
      </dgm:t>
    </dgm:pt>
    <dgm:pt modelId="{DBD9911A-6E94-466D-AEA6-DFFA810CC667}" type="sibTrans" cxnId="{DAE1CB77-1D0C-4537-A146-C0FCFCF009F7}">
      <dgm:prSet custT="1"/>
      <dgm:spPr/>
      <dgm:t>
        <a:bodyPr/>
        <a:lstStyle/>
        <a:p>
          <a:endParaRPr lang="en-IN" sz="1200">
            <a:latin typeface="Times New Roman" pitchFamily="18" charset="0"/>
            <a:cs typeface="Times New Roman" pitchFamily="18" charset="0"/>
          </a:endParaRPr>
        </a:p>
      </dgm:t>
    </dgm:pt>
    <dgm:pt modelId="{B7BE4386-C65A-40FC-998C-2382ACF44D46}">
      <dgm:prSet phldrT="[Text]" custT="1"/>
      <dgm:spPr/>
      <dgm:t>
        <a:bodyPr/>
        <a:lstStyle/>
        <a:p>
          <a:r>
            <a:rPr lang="en-US" sz="1600" dirty="0">
              <a:latin typeface="Times New Roman" pitchFamily="18" charset="0"/>
              <a:cs typeface="Times New Roman" pitchFamily="18" charset="0"/>
            </a:rPr>
            <a:t>Maintenance</a:t>
          </a:r>
          <a:endParaRPr lang="en-IN" sz="1600" dirty="0">
            <a:latin typeface="Times New Roman" pitchFamily="18" charset="0"/>
            <a:cs typeface="Times New Roman" pitchFamily="18" charset="0"/>
          </a:endParaRPr>
        </a:p>
      </dgm:t>
    </dgm:pt>
    <dgm:pt modelId="{6EB16E97-7910-47B2-A6BE-D58DCF0B9876}" type="parTrans" cxnId="{D4F2C8BA-EB53-4072-8547-31884DE56699}">
      <dgm:prSet/>
      <dgm:spPr/>
      <dgm:t>
        <a:bodyPr/>
        <a:lstStyle/>
        <a:p>
          <a:endParaRPr lang="en-IN" sz="1800">
            <a:latin typeface="Times New Roman" pitchFamily="18" charset="0"/>
            <a:cs typeface="Times New Roman" pitchFamily="18" charset="0"/>
          </a:endParaRPr>
        </a:p>
      </dgm:t>
    </dgm:pt>
    <dgm:pt modelId="{B45F8DE6-B975-45E2-9C48-FE18F520E7D7}" type="sibTrans" cxnId="{D4F2C8BA-EB53-4072-8547-31884DE56699}">
      <dgm:prSet custT="1"/>
      <dgm:spPr/>
      <dgm:t>
        <a:bodyPr/>
        <a:lstStyle/>
        <a:p>
          <a:endParaRPr lang="en-IN" sz="1200">
            <a:latin typeface="Times New Roman" pitchFamily="18" charset="0"/>
            <a:cs typeface="Times New Roman" pitchFamily="18" charset="0"/>
          </a:endParaRPr>
        </a:p>
      </dgm:t>
    </dgm:pt>
    <dgm:pt modelId="{B81809C9-31F7-411F-A0B3-EF69AC40D784}">
      <dgm:prSet phldrT="[Text]" custT="1"/>
      <dgm:spPr/>
      <dgm:t>
        <a:bodyPr/>
        <a:lstStyle/>
        <a:p>
          <a:r>
            <a:rPr lang="en-US" sz="1600" dirty="0">
              <a:latin typeface="Times New Roman" pitchFamily="18" charset="0"/>
              <a:cs typeface="Times New Roman" pitchFamily="18" charset="0"/>
            </a:rPr>
            <a:t>Crash Recovery</a:t>
          </a:r>
          <a:endParaRPr lang="en-IN" sz="1600" dirty="0">
            <a:latin typeface="Times New Roman" pitchFamily="18" charset="0"/>
            <a:cs typeface="Times New Roman" pitchFamily="18" charset="0"/>
          </a:endParaRPr>
        </a:p>
      </dgm:t>
    </dgm:pt>
    <dgm:pt modelId="{5529D354-BC92-415E-82B0-C5A683103E72}" type="parTrans" cxnId="{242963A9-7365-4C08-B718-6D49CFAD461F}">
      <dgm:prSet/>
      <dgm:spPr/>
      <dgm:t>
        <a:bodyPr/>
        <a:lstStyle/>
        <a:p>
          <a:endParaRPr lang="en-IN" sz="1800">
            <a:latin typeface="Times New Roman" pitchFamily="18" charset="0"/>
            <a:cs typeface="Times New Roman" pitchFamily="18" charset="0"/>
          </a:endParaRPr>
        </a:p>
      </dgm:t>
    </dgm:pt>
    <dgm:pt modelId="{56F82677-D7A3-44A3-B3A6-963D19F942E9}" type="sibTrans" cxnId="{242963A9-7365-4C08-B718-6D49CFAD461F}">
      <dgm:prSet custT="1"/>
      <dgm:spPr/>
      <dgm:t>
        <a:bodyPr/>
        <a:lstStyle/>
        <a:p>
          <a:endParaRPr lang="en-IN" sz="1200">
            <a:latin typeface="Times New Roman" pitchFamily="18" charset="0"/>
            <a:cs typeface="Times New Roman" pitchFamily="18" charset="0"/>
          </a:endParaRPr>
        </a:p>
      </dgm:t>
    </dgm:pt>
    <dgm:pt modelId="{EBC640EE-9B19-4F38-B298-0ADB36BF3660}">
      <dgm:prSet phldrT="[Text]" custT="1"/>
      <dgm:spPr/>
      <dgm:t>
        <a:bodyPr/>
        <a:lstStyle/>
        <a:p>
          <a:r>
            <a:rPr lang="en-US" sz="1600" dirty="0">
              <a:latin typeface="Times New Roman" pitchFamily="18" charset="0"/>
              <a:cs typeface="Times New Roman" pitchFamily="18" charset="0"/>
            </a:rPr>
            <a:t>Migration</a:t>
          </a:r>
          <a:endParaRPr lang="en-IN" sz="1600" dirty="0">
            <a:latin typeface="Times New Roman" pitchFamily="18" charset="0"/>
            <a:cs typeface="Times New Roman" pitchFamily="18" charset="0"/>
          </a:endParaRPr>
        </a:p>
      </dgm:t>
    </dgm:pt>
    <dgm:pt modelId="{81090B13-4013-4DDE-A3EC-011F0AEEE045}" type="parTrans" cxnId="{9B5832EB-E964-416B-9AF6-F22C4AE87046}">
      <dgm:prSet/>
      <dgm:spPr/>
      <dgm:t>
        <a:bodyPr/>
        <a:lstStyle/>
        <a:p>
          <a:endParaRPr lang="en-IN" sz="1800">
            <a:latin typeface="Times New Roman" pitchFamily="18" charset="0"/>
            <a:cs typeface="Times New Roman" pitchFamily="18" charset="0"/>
          </a:endParaRPr>
        </a:p>
      </dgm:t>
    </dgm:pt>
    <dgm:pt modelId="{32B0A152-2383-48E1-B599-E8E685236FA1}" type="sibTrans" cxnId="{9B5832EB-E964-416B-9AF6-F22C4AE87046}">
      <dgm:prSet custT="1"/>
      <dgm:spPr/>
      <dgm:t>
        <a:bodyPr/>
        <a:lstStyle/>
        <a:p>
          <a:endParaRPr lang="en-IN" sz="1200">
            <a:latin typeface="Times New Roman" pitchFamily="18" charset="0"/>
            <a:cs typeface="Times New Roman" pitchFamily="18" charset="0"/>
          </a:endParaRPr>
        </a:p>
      </dgm:t>
    </dgm:pt>
    <dgm:pt modelId="{095D2D36-462E-4A71-A8F5-E0CDE40AE60F}" type="pres">
      <dgm:prSet presAssocID="{1549CC56-C7DB-4910-86F9-E983CF149DFC}" presName="Name0" presStyleCnt="0">
        <dgm:presLayoutVars>
          <dgm:dir/>
          <dgm:resizeHandles val="exact"/>
        </dgm:presLayoutVars>
      </dgm:prSet>
      <dgm:spPr/>
      <dgm:t>
        <a:bodyPr/>
        <a:lstStyle/>
        <a:p>
          <a:endParaRPr lang="en-US"/>
        </a:p>
      </dgm:t>
    </dgm:pt>
    <dgm:pt modelId="{9B3631F2-F3CF-40ED-B42E-92D457EF085B}" type="pres">
      <dgm:prSet presAssocID="{1549CC56-C7DB-4910-86F9-E983CF149DFC}" presName="cycle" presStyleCnt="0"/>
      <dgm:spPr/>
    </dgm:pt>
    <dgm:pt modelId="{ACE7AF81-521B-4004-89F4-57ED3FAC10AF}" type="pres">
      <dgm:prSet presAssocID="{40E07AF4-48C0-4DFB-B8B8-285EF9509274}" presName="nodeFirstNode" presStyleLbl="node1" presStyleIdx="0" presStyleCnt="5">
        <dgm:presLayoutVars>
          <dgm:bulletEnabled val="1"/>
        </dgm:presLayoutVars>
      </dgm:prSet>
      <dgm:spPr/>
      <dgm:t>
        <a:bodyPr/>
        <a:lstStyle/>
        <a:p>
          <a:endParaRPr lang="en-US"/>
        </a:p>
      </dgm:t>
    </dgm:pt>
    <dgm:pt modelId="{C4119249-F200-4E43-B188-5EA888DAA265}" type="pres">
      <dgm:prSet presAssocID="{CA418500-C444-4017-8264-06752EF6DB7C}" presName="sibTransFirstNode" presStyleLbl="bgShp" presStyleIdx="0" presStyleCnt="1"/>
      <dgm:spPr/>
      <dgm:t>
        <a:bodyPr/>
        <a:lstStyle/>
        <a:p>
          <a:endParaRPr lang="en-US"/>
        </a:p>
      </dgm:t>
    </dgm:pt>
    <dgm:pt modelId="{B364522B-1137-4B89-A09D-BB2BBE5F9ECC}" type="pres">
      <dgm:prSet presAssocID="{8F7A85BA-68CF-4F1F-97CE-92F43F160851}" presName="nodeFollowingNodes" presStyleLbl="node1" presStyleIdx="1" presStyleCnt="5">
        <dgm:presLayoutVars>
          <dgm:bulletEnabled val="1"/>
        </dgm:presLayoutVars>
      </dgm:prSet>
      <dgm:spPr/>
      <dgm:t>
        <a:bodyPr/>
        <a:lstStyle/>
        <a:p>
          <a:endParaRPr lang="en-US"/>
        </a:p>
      </dgm:t>
    </dgm:pt>
    <dgm:pt modelId="{3F9F2203-0B3C-46D8-8F47-C0D5F9BA220C}" type="pres">
      <dgm:prSet presAssocID="{B7BE4386-C65A-40FC-998C-2382ACF44D46}" presName="nodeFollowingNodes" presStyleLbl="node1" presStyleIdx="2" presStyleCnt="5">
        <dgm:presLayoutVars>
          <dgm:bulletEnabled val="1"/>
        </dgm:presLayoutVars>
      </dgm:prSet>
      <dgm:spPr/>
      <dgm:t>
        <a:bodyPr/>
        <a:lstStyle/>
        <a:p>
          <a:endParaRPr lang="en-US"/>
        </a:p>
      </dgm:t>
    </dgm:pt>
    <dgm:pt modelId="{CFFB4500-530C-4830-B4CE-4BFDBD2D0AED}" type="pres">
      <dgm:prSet presAssocID="{B81809C9-31F7-411F-A0B3-EF69AC40D784}" presName="nodeFollowingNodes" presStyleLbl="node1" presStyleIdx="3" presStyleCnt="5">
        <dgm:presLayoutVars>
          <dgm:bulletEnabled val="1"/>
        </dgm:presLayoutVars>
      </dgm:prSet>
      <dgm:spPr/>
      <dgm:t>
        <a:bodyPr/>
        <a:lstStyle/>
        <a:p>
          <a:endParaRPr lang="en-US"/>
        </a:p>
      </dgm:t>
    </dgm:pt>
    <dgm:pt modelId="{692D3836-3480-4BDA-8D32-7D045F97D2F4}" type="pres">
      <dgm:prSet presAssocID="{EBC640EE-9B19-4F38-B298-0ADB36BF3660}" presName="nodeFollowingNodes" presStyleLbl="node1" presStyleIdx="4" presStyleCnt="5">
        <dgm:presLayoutVars>
          <dgm:bulletEnabled val="1"/>
        </dgm:presLayoutVars>
      </dgm:prSet>
      <dgm:spPr/>
      <dgm:t>
        <a:bodyPr/>
        <a:lstStyle/>
        <a:p>
          <a:endParaRPr lang="en-US"/>
        </a:p>
      </dgm:t>
    </dgm:pt>
  </dgm:ptLst>
  <dgm:cxnLst>
    <dgm:cxn modelId="{D4E15F41-1880-41C4-88A2-8570DD052706}" type="presOf" srcId="{B81809C9-31F7-411F-A0B3-EF69AC40D784}" destId="{CFFB4500-530C-4830-B4CE-4BFDBD2D0AED}" srcOrd="0" destOrd="0" presId="urn:microsoft.com/office/officeart/2005/8/layout/cycle3"/>
    <dgm:cxn modelId="{9B5832EB-E964-416B-9AF6-F22C4AE87046}" srcId="{1549CC56-C7DB-4910-86F9-E983CF149DFC}" destId="{EBC640EE-9B19-4F38-B298-0ADB36BF3660}" srcOrd="4" destOrd="0" parTransId="{81090B13-4013-4DDE-A3EC-011F0AEEE045}" sibTransId="{32B0A152-2383-48E1-B599-E8E685236FA1}"/>
    <dgm:cxn modelId="{4E753F2C-DD4D-4B15-A1EB-097C4C6C1253}" srcId="{1549CC56-C7DB-4910-86F9-E983CF149DFC}" destId="{40E07AF4-48C0-4DFB-B8B8-285EF9509274}" srcOrd="0" destOrd="0" parTransId="{391494A9-90BA-4C37-BCB7-D0F17A4494CC}" sibTransId="{CA418500-C444-4017-8264-06752EF6DB7C}"/>
    <dgm:cxn modelId="{1CD86A3C-6C1F-4070-A3E5-84076D495EB2}" type="presOf" srcId="{B7BE4386-C65A-40FC-998C-2382ACF44D46}" destId="{3F9F2203-0B3C-46D8-8F47-C0D5F9BA220C}" srcOrd="0" destOrd="0" presId="urn:microsoft.com/office/officeart/2005/8/layout/cycle3"/>
    <dgm:cxn modelId="{DAE1CB77-1D0C-4537-A146-C0FCFCF009F7}" srcId="{1549CC56-C7DB-4910-86F9-E983CF149DFC}" destId="{8F7A85BA-68CF-4F1F-97CE-92F43F160851}" srcOrd="1" destOrd="0" parTransId="{D00360D1-3731-4515-BB14-9740CF958BDA}" sibTransId="{DBD9911A-6E94-466D-AEA6-DFFA810CC667}"/>
    <dgm:cxn modelId="{D70C921F-72B6-4A18-A483-C69C1A207C83}" type="presOf" srcId="{CA418500-C444-4017-8264-06752EF6DB7C}" destId="{C4119249-F200-4E43-B188-5EA888DAA265}" srcOrd="0" destOrd="0" presId="urn:microsoft.com/office/officeart/2005/8/layout/cycle3"/>
    <dgm:cxn modelId="{D4F2C8BA-EB53-4072-8547-31884DE56699}" srcId="{1549CC56-C7DB-4910-86F9-E983CF149DFC}" destId="{B7BE4386-C65A-40FC-998C-2382ACF44D46}" srcOrd="2" destOrd="0" parTransId="{6EB16E97-7910-47B2-A6BE-D58DCF0B9876}" sibTransId="{B45F8DE6-B975-45E2-9C48-FE18F520E7D7}"/>
    <dgm:cxn modelId="{BCAD9823-C949-416A-B528-E47FAD3113A4}" type="presOf" srcId="{1549CC56-C7DB-4910-86F9-E983CF149DFC}" destId="{095D2D36-462E-4A71-A8F5-E0CDE40AE60F}" srcOrd="0" destOrd="0" presId="urn:microsoft.com/office/officeart/2005/8/layout/cycle3"/>
    <dgm:cxn modelId="{6022AC1B-6D8B-4980-8761-F8DEF26B904B}" type="presOf" srcId="{8F7A85BA-68CF-4F1F-97CE-92F43F160851}" destId="{B364522B-1137-4B89-A09D-BB2BBE5F9ECC}" srcOrd="0" destOrd="0" presId="urn:microsoft.com/office/officeart/2005/8/layout/cycle3"/>
    <dgm:cxn modelId="{37D47A97-46AB-40D0-8764-99CC7ED32D3B}" type="presOf" srcId="{40E07AF4-48C0-4DFB-B8B8-285EF9509274}" destId="{ACE7AF81-521B-4004-89F4-57ED3FAC10AF}" srcOrd="0" destOrd="0" presId="urn:microsoft.com/office/officeart/2005/8/layout/cycle3"/>
    <dgm:cxn modelId="{3163B70A-7DE2-40A0-8ABC-C629938CC6FA}" type="presOf" srcId="{EBC640EE-9B19-4F38-B298-0ADB36BF3660}" destId="{692D3836-3480-4BDA-8D32-7D045F97D2F4}" srcOrd="0" destOrd="0" presId="urn:microsoft.com/office/officeart/2005/8/layout/cycle3"/>
    <dgm:cxn modelId="{242963A9-7365-4C08-B718-6D49CFAD461F}" srcId="{1549CC56-C7DB-4910-86F9-E983CF149DFC}" destId="{B81809C9-31F7-411F-A0B3-EF69AC40D784}" srcOrd="3" destOrd="0" parTransId="{5529D354-BC92-415E-82B0-C5A683103E72}" sibTransId="{56F82677-D7A3-44A3-B3A6-963D19F942E9}"/>
    <dgm:cxn modelId="{C04E1999-80AD-4ADC-B7D6-9929AF0DBFC5}" type="presParOf" srcId="{095D2D36-462E-4A71-A8F5-E0CDE40AE60F}" destId="{9B3631F2-F3CF-40ED-B42E-92D457EF085B}" srcOrd="0" destOrd="0" presId="urn:microsoft.com/office/officeart/2005/8/layout/cycle3"/>
    <dgm:cxn modelId="{5B606B25-64E7-41ED-9644-D86489D1914A}" type="presParOf" srcId="{9B3631F2-F3CF-40ED-B42E-92D457EF085B}" destId="{ACE7AF81-521B-4004-89F4-57ED3FAC10AF}" srcOrd="0" destOrd="0" presId="urn:microsoft.com/office/officeart/2005/8/layout/cycle3"/>
    <dgm:cxn modelId="{F6016DDD-FF33-405F-A93B-91D82F9B8A97}" type="presParOf" srcId="{9B3631F2-F3CF-40ED-B42E-92D457EF085B}" destId="{C4119249-F200-4E43-B188-5EA888DAA265}" srcOrd="1" destOrd="0" presId="urn:microsoft.com/office/officeart/2005/8/layout/cycle3"/>
    <dgm:cxn modelId="{66F98CF9-48BA-479C-900A-97455E8F73B0}" type="presParOf" srcId="{9B3631F2-F3CF-40ED-B42E-92D457EF085B}" destId="{B364522B-1137-4B89-A09D-BB2BBE5F9ECC}" srcOrd="2" destOrd="0" presId="urn:microsoft.com/office/officeart/2005/8/layout/cycle3"/>
    <dgm:cxn modelId="{61EA5AAB-9F0F-4AAD-AE7E-C676F99715A8}" type="presParOf" srcId="{9B3631F2-F3CF-40ED-B42E-92D457EF085B}" destId="{3F9F2203-0B3C-46D8-8F47-C0D5F9BA220C}" srcOrd="3" destOrd="0" presId="urn:microsoft.com/office/officeart/2005/8/layout/cycle3"/>
    <dgm:cxn modelId="{8CB35CC7-26D0-47D9-8E24-F99C767F929C}" type="presParOf" srcId="{9B3631F2-F3CF-40ED-B42E-92D457EF085B}" destId="{CFFB4500-530C-4830-B4CE-4BFDBD2D0AED}" srcOrd="4" destOrd="0" presId="urn:microsoft.com/office/officeart/2005/8/layout/cycle3"/>
    <dgm:cxn modelId="{D76CA886-0950-4481-85E6-D66A556316B3}" type="presParOf" srcId="{9B3631F2-F3CF-40ED-B42E-92D457EF085B}" destId="{692D3836-3480-4BDA-8D32-7D045F97D2F4}" srcOrd="5"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FBE43-4FC3-4996-ACAB-485F3EBA1B6F}">
      <dsp:nvSpPr>
        <dsp:cNvPr id="0" name=""/>
        <dsp:cNvSpPr/>
      </dsp:nvSpPr>
      <dsp:spPr>
        <a:xfrm>
          <a:off x="154205" y="40903"/>
          <a:ext cx="588130" cy="588130"/>
        </a:xfrm>
        <a:prstGeom prst="ellipse">
          <a:avLst/>
        </a:prstGeom>
        <a:gradFill rotWithShape="0">
          <a:gsLst>
            <a:gs pos="0">
              <a:schemeClr val="accent2">
                <a:shade val="80000"/>
                <a:alpha val="50000"/>
                <a:hueOff val="0"/>
                <a:satOff val="0"/>
                <a:lumOff val="0"/>
                <a:alphaOff val="0"/>
                <a:lumMod val="110000"/>
                <a:satMod val="105000"/>
                <a:tint val="67000"/>
              </a:schemeClr>
            </a:gs>
            <a:gs pos="50000">
              <a:schemeClr val="accent2">
                <a:shade val="80000"/>
                <a:alpha val="50000"/>
                <a:hueOff val="0"/>
                <a:satOff val="0"/>
                <a:lumOff val="0"/>
                <a:alphaOff val="0"/>
                <a:lumMod val="105000"/>
                <a:satMod val="103000"/>
                <a:tint val="73000"/>
              </a:schemeClr>
            </a:gs>
            <a:gs pos="100000">
              <a:schemeClr val="accent2">
                <a:shade val="80000"/>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31D9F92E-DF4D-4E77-A57F-43394221FAFC}">
      <dsp:nvSpPr>
        <dsp:cNvPr id="0" name=""/>
        <dsp:cNvSpPr/>
      </dsp:nvSpPr>
      <dsp:spPr>
        <a:xfrm>
          <a:off x="448270" y="40903"/>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Entity</a:t>
          </a:r>
          <a:endParaRPr lang="en-IN" sz="2800" kern="1200" dirty="0">
            <a:latin typeface="Times New Roman" pitchFamily="18" charset="0"/>
            <a:cs typeface="Times New Roman" pitchFamily="18" charset="0"/>
          </a:endParaRPr>
        </a:p>
      </dsp:txBody>
      <dsp:txXfrm>
        <a:off x="448270" y="40903"/>
        <a:ext cx="3137892" cy="588130"/>
      </dsp:txXfrm>
    </dsp:sp>
    <dsp:sp modelId="{39DEFFCD-B06C-4966-8CB7-E4EF3BB00011}">
      <dsp:nvSpPr>
        <dsp:cNvPr id="0" name=""/>
        <dsp:cNvSpPr/>
      </dsp:nvSpPr>
      <dsp:spPr>
        <a:xfrm>
          <a:off x="154205" y="629034"/>
          <a:ext cx="588130" cy="588130"/>
        </a:xfrm>
        <a:prstGeom prst="ellipse">
          <a:avLst/>
        </a:prstGeom>
        <a:gradFill rotWithShape="0">
          <a:gsLst>
            <a:gs pos="0">
              <a:schemeClr val="accent2">
                <a:shade val="80000"/>
                <a:alpha val="50000"/>
                <a:hueOff val="0"/>
                <a:satOff val="-198"/>
                <a:lumOff val="923"/>
                <a:alphaOff val="-6000"/>
                <a:lumMod val="110000"/>
                <a:satMod val="105000"/>
                <a:tint val="67000"/>
              </a:schemeClr>
            </a:gs>
            <a:gs pos="50000">
              <a:schemeClr val="accent2">
                <a:shade val="80000"/>
                <a:alpha val="50000"/>
                <a:hueOff val="0"/>
                <a:satOff val="-198"/>
                <a:lumOff val="923"/>
                <a:alphaOff val="-6000"/>
                <a:lumMod val="105000"/>
                <a:satMod val="103000"/>
                <a:tint val="73000"/>
              </a:schemeClr>
            </a:gs>
            <a:gs pos="100000">
              <a:schemeClr val="accent2">
                <a:shade val="80000"/>
                <a:alpha val="50000"/>
                <a:hueOff val="0"/>
                <a:satOff val="-198"/>
                <a:lumOff val="923"/>
                <a:alphaOff val="-6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4AB71D81-3C22-436B-9FAE-0ABEA41AB97C}">
      <dsp:nvSpPr>
        <dsp:cNvPr id="0" name=""/>
        <dsp:cNvSpPr/>
      </dsp:nvSpPr>
      <dsp:spPr>
        <a:xfrm>
          <a:off x="448270" y="629034"/>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Attribute</a:t>
          </a:r>
          <a:endParaRPr lang="en-IN" sz="2800" kern="1200" dirty="0">
            <a:latin typeface="Times New Roman" pitchFamily="18" charset="0"/>
            <a:cs typeface="Times New Roman" pitchFamily="18" charset="0"/>
          </a:endParaRPr>
        </a:p>
      </dsp:txBody>
      <dsp:txXfrm>
        <a:off x="448270" y="629034"/>
        <a:ext cx="3137892" cy="588130"/>
      </dsp:txXfrm>
    </dsp:sp>
    <dsp:sp modelId="{9055255E-5BD8-4B45-847D-45AD1D49361F}">
      <dsp:nvSpPr>
        <dsp:cNvPr id="0" name=""/>
        <dsp:cNvSpPr/>
      </dsp:nvSpPr>
      <dsp:spPr>
        <a:xfrm>
          <a:off x="154205" y="1217164"/>
          <a:ext cx="588130" cy="588130"/>
        </a:xfrm>
        <a:prstGeom prst="ellipse">
          <a:avLst/>
        </a:prstGeom>
        <a:gradFill rotWithShape="0">
          <a:gsLst>
            <a:gs pos="0">
              <a:schemeClr val="accent2">
                <a:shade val="80000"/>
                <a:alpha val="50000"/>
                <a:hueOff val="1"/>
                <a:satOff val="-396"/>
                <a:lumOff val="1846"/>
                <a:alphaOff val="-12000"/>
                <a:lumMod val="110000"/>
                <a:satMod val="105000"/>
                <a:tint val="67000"/>
              </a:schemeClr>
            </a:gs>
            <a:gs pos="50000">
              <a:schemeClr val="accent2">
                <a:shade val="80000"/>
                <a:alpha val="50000"/>
                <a:hueOff val="1"/>
                <a:satOff val="-396"/>
                <a:lumOff val="1846"/>
                <a:alphaOff val="-12000"/>
                <a:lumMod val="105000"/>
                <a:satMod val="103000"/>
                <a:tint val="73000"/>
              </a:schemeClr>
            </a:gs>
            <a:gs pos="100000">
              <a:schemeClr val="accent2">
                <a:shade val="80000"/>
                <a:alpha val="50000"/>
                <a:hueOff val="1"/>
                <a:satOff val="-396"/>
                <a:lumOff val="1846"/>
                <a:alphaOff val="-12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19027324-CF7C-4FF3-9F2C-C3FDAF000791}">
      <dsp:nvSpPr>
        <dsp:cNvPr id="0" name=""/>
        <dsp:cNvSpPr/>
      </dsp:nvSpPr>
      <dsp:spPr>
        <a:xfrm>
          <a:off x="448270" y="1217164"/>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Domain</a:t>
          </a:r>
          <a:endParaRPr lang="en-IN" sz="2800" kern="1200" dirty="0">
            <a:latin typeface="Times New Roman" pitchFamily="18" charset="0"/>
            <a:cs typeface="Times New Roman" pitchFamily="18" charset="0"/>
          </a:endParaRPr>
        </a:p>
      </dsp:txBody>
      <dsp:txXfrm>
        <a:off x="448270" y="1217164"/>
        <a:ext cx="3137892" cy="588130"/>
      </dsp:txXfrm>
    </dsp:sp>
    <dsp:sp modelId="{1F9DA9E0-8983-443A-AF07-24034BD8DF36}">
      <dsp:nvSpPr>
        <dsp:cNvPr id="0" name=""/>
        <dsp:cNvSpPr/>
      </dsp:nvSpPr>
      <dsp:spPr>
        <a:xfrm>
          <a:off x="154205" y="1805295"/>
          <a:ext cx="588130" cy="588130"/>
        </a:xfrm>
        <a:prstGeom prst="ellipse">
          <a:avLst/>
        </a:prstGeom>
        <a:gradFill rotWithShape="0">
          <a:gsLst>
            <a:gs pos="0">
              <a:schemeClr val="accent2">
                <a:shade val="80000"/>
                <a:alpha val="50000"/>
                <a:hueOff val="1"/>
                <a:satOff val="-594"/>
                <a:lumOff val="2768"/>
                <a:alphaOff val="-18000"/>
                <a:lumMod val="110000"/>
                <a:satMod val="105000"/>
                <a:tint val="67000"/>
              </a:schemeClr>
            </a:gs>
            <a:gs pos="50000">
              <a:schemeClr val="accent2">
                <a:shade val="80000"/>
                <a:alpha val="50000"/>
                <a:hueOff val="1"/>
                <a:satOff val="-594"/>
                <a:lumOff val="2768"/>
                <a:alphaOff val="-18000"/>
                <a:lumMod val="105000"/>
                <a:satMod val="103000"/>
                <a:tint val="73000"/>
              </a:schemeClr>
            </a:gs>
            <a:gs pos="100000">
              <a:schemeClr val="accent2">
                <a:shade val="80000"/>
                <a:alpha val="50000"/>
                <a:hueOff val="1"/>
                <a:satOff val="-594"/>
                <a:lumOff val="2768"/>
                <a:alphaOff val="-18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EE691ED6-6936-4929-9D9A-088ED3241F82}">
      <dsp:nvSpPr>
        <dsp:cNvPr id="0" name=""/>
        <dsp:cNvSpPr/>
      </dsp:nvSpPr>
      <dsp:spPr>
        <a:xfrm>
          <a:off x="448270" y="1805295"/>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Tuple</a:t>
          </a:r>
          <a:endParaRPr lang="en-IN" sz="2800" kern="1200" dirty="0">
            <a:latin typeface="Times New Roman" pitchFamily="18" charset="0"/>
            <a:cs typeface="Times New Roman" pitchFamily="18" charset="0"/>
          </a:endParaRPr>
        </a:p>
      </dsp:txBody>
      <dsp:txXfrm>
        <a:off x="448270" y="1805295"/>
        <a:ext cx="3137892" cy="588130"/>
      </dsp:txXfrm>
    </dsp:sp>
    <dsp:sp modelId="{4FB96158-4A46-4114-9888-FB339C307B24}">
      <dsp:nvSpPr>
        <dsp:cNvPr id="0" name=""/>
        <dsp:cNvSpPr/>
      </dsp:nvSpPr>
      <dsp:spPr>
        <a:xfrm>
          <a:off x="154205" y="2393426"/>
          <a:ext cx="588130" cy="588130"/>
        </a:xfrm>
        <a:prstGeom prst="ellipse">
          <a:avLst/>
        </a:prstGeom>
        <a:gradFill rotWithShape="0">
          <a:gsLst>
            <a:gs pos="0">
              <a:schemeClr val="accent2">
                <a:shade val="80000"/>
                <a:alpha val="50000"/>
                <a:hueOff val="1"/>
                <a:satOff val="-792"/>
                <a:lumOff val="3691"/>
                <a:alphaOff val="-24000"/>
                <a:lumMod val="110000"/>
                <a:satMod val="105000"/>
                <a:tint val="67000"/>
              </a:schemeClr>
            </a:gs>
            <a:gs pos="50000">
              <a:schemeClr val="accent2">
                <a:shade val="80000"/>
                <a:alpha val="50000"/>
                <a:hueOff val="1"/>
                <a:satOff val="-792"/>
                <a:lumOff val="3691"/>
                <a:alphaOff val="-24000"/>
                <a:lumMod val="105000"/>
                <a:satMod val="103000"/>
                <a:tint val="73000"/>
              </a:schemeClr>
            </a:gs>
            <a:gs pos="100000">
              <a:schemeClr val="accent2">
                <a:shade val="80000"/>
                <a:alpha val="50000"/>
                <a:hueOff val="1"/>
                <a:satOff val="-792"/>
                <a:lumOff val="3691"/>
                <a:alphaOff val="-24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1DD533B-3184-43F1-914D-6DE275D25846}">
      <dsp:nvSpPr>
        <dsp:cNvPr id="0" name=""/>
        <dsp:cNvSpPr/>
      </dsp:nvSpPr>
      <dsp:spPr>
        <a:xfrm>
          <a:off x="448270" y="2393426"/>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Degree</a:t>
          </a:r>
          <a:endParaRPr lang="en-IN" sz="2800" kern="1200" dirty="0">
            <a:latin typeface="Times New Roman" pitchFamily="18" charset="0"/>
            <a:cs typeface="Times New Roman" pitchFamily="18" charset="0"/>
          </a:endParaRPr>
        </a:p>
      </dsp:txBody>
      <dsp:txXfrm>
        <a:off x="448270" y="2393426"/>
        <a:ext cx="3137892" cy="588130"/>
      </dsp:txXfrm>
    </dsp:sp>
    <dsp:sp modelId="{33E3BC61-3349-447D-807E-E691869CC0FA}">
      <dsp:nvSpPr>
        <dsp:cNvPr id="0" name=""/>
        <dsp:cNvSpPr/>
      </dsp:nvSpPr>
      <dsp:spPr>
        <a:xfrm>
          <a:off x="154205" y="2981556"/>
          <a:ext cx="588130" cy="588130"/>
        </a:xfrm>
        <a:prstGeom prst="ellipse">
          <a:avLst/>
        </a:prstGeom>
        <a:gradFill rotWithShape="0">
          <a:gsLst>
            <a:gs pos="0">
              <a:schemeClr val="accent2">
                <a:shade val="80000"/>
                <a:alpha val="50000"/>
                <a:hueOff val="2"/>
                <a:satOff val="-990"/>
                <a:lumOff val="4614"/>
                <a:alphaOff val="-30000"/>
                <a:lumMod val="110000"/>
                <a:satMod val="105000"/>
                <a:tint val="67000"/>
              </a:schemeClr>
            </a:gs>
            <a:gs pos="50000">
              <a:schemeClr val="accent2">
                <a:shade val="80000"/>
                <a:alpha val="50000"/>
                <a:hueOff val="2"/>
                <a:satOff val="-990"/>
                <a:lumOff val="4614"/>
                <a:alphaOff val="-30000"/>
                <a:lumMod val="105000"/>
                <a:satMod val="103000"/>
                <a:tint val="73000"/>
              </a:schemeClr>
            </a:gs>
            <a:gs pos="100000">
              <a:schemeClr val="accent2">
                <a:shade val="80000"/>
                <a:alpha val="50000"/>
                <a:hueOff val="2"/>
                <a:satOff val="-990"/>
                <a:lumOff val="4614"/>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23BCDEAD-303E-4FA7-9137-76A299E168B0}">
      <dsp:nvSpPr>
        <dsp:cNvPr id="0" name=""/>
        <dsp:cNvSpPr/>
      </dsp:nvSpPr>
      <dsp:spPr>
        <a:xfrm>
          <a:off x="448270" y="2981556"/>
          <a:ext cx="3137892" cy="588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kern="1200" dirty="0">
              <a:latin typeface="Times New Roman" pitchFamily="18" charset="0"/>
              <a:cs typeface="Times New Roman" pitchFamily="18" charset="0"/>
            </a:rPr>
            <a:t>Cardinality</a:t>
          </a:r>
          <a:endParaRPr lang="en-IN" sz="2800" kern="1200" dirty="0">
            <a:latin typeface="Times New Roman" pitchFamily="18" charset="0"/>
            <a:cs typeface="Times New Roman" pitchFamily="18" charset="0"/>
          </a:endParaRPr>
        </a:p>
      </dsp:txBody>
      <dsp:txXfrm>
        <a:off x="448270" y="2981556"/>
        <a:ext cx="3137892" cy="588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E282A-E505-48ED-B170-3E3F5D41B598}">
      <dsp:nvSpPr>
        <dsp:cNvPr id="0" name=""/>
        <dsp:cNvSpPr/>
      </dsp:nvSpPr>
      <dsp:spPr>
        <a:xfrm>
          <a:off x="0" y="927901"/>
          <a:ext cx="2263140" cy="2263140"/>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00F8EF7-A843-4139-9EAA-56F4648A9D2D}">
      <dsp:nvSpPr>
        <dsp:cNvPr id="0" name=""/>
        <dsp:cNvSpPr/>
      </dsp:nvSpPr>
      <dsp:spPr>
        <a:xfrm>
          <a:off x="1131570" y="927901"/>
          <a:ext cx="2640330" cy="226314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latin typeface="Times New Roman" pitchFamily="18" charset="0"/>
              <a:cs typeface="Times New Roman" pitchFamily="18" charset="0"/>
            </a:rPr>
            <a:t>Presentation logic</a:t>
          </a:r>
          <a:endParaRPr lang="en-IN" sz="2200" kern="1200" dirty="0">
            <a:latin typeface="Times New Roman" pitchFamily="18" charset="0"/>
            <a:cs typeface="Times New Roman" pitchFamily="18" charset="0"/>
          </a:endParaRPr>
        </a:p>
      </dsp:txBody>
      <dsp:txXfrm>
        <a:off x="1131570" y="927901"/>
        <a:ext cx="2640330" cy="678943"/>
      </dsp:txXfrm>
    </dsp:sp>
    <dsp:sp modelId="{E7FABE69-D134-43C6-B779-FDCC55594FDE}">
      <dsp:nvSpPr>
        <dsp:cNvPr id="0" name=""/>
        <dsp:cNvSpPr/>
      </dsp:nvSpPr>
      <dsp:spPr>
        <a:xfrm>
          <a:off x="396050" y="1606844"/>
          <a:ext cx="1471039" cy="1471039"/>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F79675-88E8-4859-AB7E-C81C249520A9}">
      <dsp:nvSpPr>
        <dsp:cNvPr id="0" name=""/>
        <dsp:cNvSpPr/>
      </dsp:nvSpPr>
      <dsp:spPr>
        <a:xfrm>
          <a:off x="1131570" y="1606844"/>
          <a:ext cx="2640330" cy="147103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latin typeface="Times New Roman" pitchFamily="18" charset="0"/>
              <a:cs typeface="Times New Roman" pitchFamily="18" charset="0"/>
            </a:rPr>
            <a:t>Business logic</a:t>
          </a:r>
          <a:endParaRPr lang="en-IN" sz="2200" kern="1200" dirty="0">
            <a:latin typeface="Times New Roman" pitchFamily="18" charset="0"/>
            <a:cs typeface="Times New Roman" pitchFamily="18" charset="0"/>
          </a:endParaRPr>
        </a:p>
      </dsp:txBody>
      <dsp:txXfrm>
        <a:off x="1131570" y="1606844"/>
        <a:ext cx="2640330" cy="678941"/>
      </dsp:txXfrm>
    </dsp:sp>
    <dsp:sp modelId="{B41A98AF-9579-4E1A-81BB-5143FC13C5FC}">
      <dsp:nvSpPr>
        <dsp:cNvPr id="0" name=""/>
        <dsp:cNvSpPr/>
      </dsp:nvSpPr>
      <dsp:spPr>
        <a:xfrm>
          <a:off x="792099" y="2285786"/>
          <a:ext cx="678941" cy="678941"/>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97C4701-D0D9-46D6-8A4F-30DDBDE92EAF}">
      <dsp:nvSpPr>
        <dsp:cNvPr id="0" name=""/>
        <dsp:cNvSpPr/>
      </dsp:nvSpPr>
      <dsp:spPr>
        <a:xfrm>
          <a:off x="1131570" y="2285786"/>
          <a:ext cx="2640330" cy="67894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latin typeface="Times New Roman" pitchFamily="18" charset="0"/>
              <a:cs typeface="Times New Roman" pitchFamily="18" charset="0"/>
            </a:rPr>
            <a:t>Data persistence logic</a:t>
          </a:r>
          <a:endParaRPr lang="en-IN" sz="2200" kern="1200" dirty="0">
            <a:latin typeface="Times New Roman" pitchFamily="18" charset="0"/>
            <a:cs typeface="Times New Roman" pitchFamily="18" charset="0"/>
          </a:endParaRPr>
        </a:p>
      </dsp:txBody>
      <dsp:txXfrm>
        <a:off x="1131570" y="2285786"/>
        <a:ext cx="2640330" cy="678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19249-F200-4E43-B188-5EA888DAA265}">
      <dsp:nvSpPr>
        <dsp:cNvPr id="0" name=""/>
        <dsp:cNvSpPr/>
      </dsp:nvSpPr>
      <dsp:spPr>
        <a:xfrm>
          <a:off x="1126156" y="-22805"/>
          <a:ext cx="4205635" cy="4205635"/>
        </a:xfrm>
        <a:prstGeom prst="circularArrow">
          <a:avLst>
            <a:gd name="adj1" fmla="val 5544"/>
            <a:gd name="adj2" fmla="val 330680"/>
            <a:gd name="adj3" fmla="val 13803838"/>
            <a:gd name="adj4" fmla="val 17369000"/>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CE7AF81-521B-4004-89F4-57ED3FAC10AF}">
      <dsp:nvSpPr>
        <dsp:cNvPr id="0" name=""/>
        <dsp:cNvSpPr/>
      </dsp:nvSpPr>
      <dsp:spPr>
        <a:xfrm>
          <a:off x="2256182" y="2203"/>
          <a:ext cx="1945583" cy="9727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itchFamily="18" charset="0"/>
              <a:cs typeface="Times New Roman" pitchFamily="18" charset="0"/>
            </a:rPr>
            <a:t>Deployment</a:t>
          </a:r>
          <a:endParaRPr lang="en-IN" sz="1600" kern="1200" dirty="0">
            <a:latin typeface="Times New Roman" pitchFamily="18" charset="0"/>
            <a:cs typeface="Times New Roman" pitchFamily="18" charset="0"/>
          </a:endParaRPr>
        </a:p>
      </dsp:txBody>
      <dsp:txXfrm>
        <a:off x="2303670" y="49691"/>
        <a:ext cx="1850607" cy="877815"/>
      </dsp:txXfrm>
    </dsp:sp>
    <dsp:sp modelId="{B364522B-1137-4B89-A09D-BB2BBE5F9ECC}">
      <dsp:nvSpPr>
        <dsp:cNvPr id="0" name=""/>
        <dsp:cNvSpPr/>
      </dsp:nvSpPr>
      <dsp:spPr>
        <a:xfrm>
          <a:off x="3961853" y="1241445"/>
          <a:ext cx="1945583" cy="9727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itchFamily="18" charset="0"/>
              <a:cs typeface="Times New Roman" pitchFamily="18" charset="0"/>
            </a:rPr>
            <a:t>Performance tuning &amp; </a:t>
          </a:r>
          <a:r>
            <a:rPr lang="en-US" sz="1600" kern="1200" dirty="0" err="1">
              <a:latin typeface="Times New Roman" pitchFamily="18" charset="0"/>
              <a:cs typeface="Times New Roman" pitchFamily="18" charset="0"/>
            </a:rPr>
            <a:t>Optimisation</a:t>
          </a:r>
          <a:endParaRPr lang="en-IN" sz="1600" kern="1200" dirty="0">
            <a:latin typeface="Times New Roman" pitchFamily="18" charset="0"/>
            <a:cs typeface="Times New Roman" pitchFamily="18" charset="0"/>
          </a:endParaRPr>
        </a:p>
      </dsp:txBody>
      <dsp:txXfrm>
        <a:off x="4009341" y="1288933"/>
        <a:ext cx="1850607" cy="877815"/>
      </dsp:txXfrm>
    </dsp:sp>
    <dsp:sp modelId="{3F9F2203-0B3C-46D8-8F47-C0D5F9BA220C}">
      <dsp:nvSpPr>
        <dsp:cNvPr id="0" name=""/>
        <dsp:cNvSpPr/>
      </dsp:nvSpPr>
      <dsp:spPr>
        <a:xfrm>
          <a:off x="3310345" y="3246581"/>
          <a:ext cx="1945583" cy="9727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itchFamily="18" charset="0"/>
              <a:cs typeface="Times New Roman" pitchFamily="18" charset="0"/>
            </a:rPr>
            <a:t>Maintenance</a:t>
          </a:r>
          <a:endParaRPr lang="en-IN" sz="1600" kern="1200" dirty="0">
            <a:latin typeface="Times New Roman" pitchFamily="18" charset="0"/>
            <a:cs typeface="Times New Roman" pitchFamily="18" charset="0"/>
          </a:endParaRPr>
        </a:p>
      </dsp:txBody>
      <dsp:txXfrm>
        <a:off x="3357833" y="3294069"/>
        <a:ext cx="1850607" cy="877815"/>
      </dsp:txXfrm>
    </dsp:sp>
    <dsp:sp modelId="{CFFB4500-530C-4830-B4CE-4BFDBD2D0AED}">
      <dsp:nvSpPr>
        <dsp:cNvPr id="0" name=""/>
        <dsp:cNvSpPr/>
      </dsp:nvSpPr>
      <dsp:spPr>
        <a:xfrm>
          <a:off x="1202020" y="3246581"/>
          <a:ext cx="1945583" cy="9727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itchFamily="18" charset="0"/>
              <a:cs typeface="Times New Roman" pitchFamily="18" charset="0"/>
            </a:rPr>
            <a:t>Crash Recovery</a:t>
          </a:r>
          <a:endParaRPr lang="en-IN" sz="1600" kern="1200" dirty="0">
            <a:latin typeface="Times New Roman" pitchFamily="18" charset="0"/>
            <a:cs typeface="Times New Roman" pitchFamily="18" charset="0"/>
          </a:endParaRPr>
        </a:p>
      </dsp:txBody>
      <dsp:txXfrm>
        <a:off x="1249508" y="3294069"/>
        <a:ext cx="1850607" cy="877815"/>
      </dsp:txXfrm>
    </dsp:sp>
    <dsp:sp modelId="{692D3836-3480-4BDA-8D32-7D045F97D2F4}">
      <dsp:nvSpPr>
        <dsp:cNvPr id="0" name=""/>
        <dsp:cNvSpPr/>
      </dsp:nvSpPr>
      <dsp:spPr>
        <a:xfrm>
          <a:off x="550512" y="1241445"/>
          <a:ext cx="1945583" cy="9727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itchFamily="18" charset="0"/>
              <a:cs typeface="Times New Roman" pitchFamily="18" charset="0"/>
            </a:rPr>
            <a:t>Migration</a:t>
          </a:r>
          <a:endParaRPr lang="en-IN" sz="1600" kern="1200" dirty="0">
            <a:latin typeface="Times New Roman" pitchFamily="18" charset="0"/>
            <a:cs typeface="Times New Roman" pitchFamily="18" charset="0"/>
          </a:endParaRPr>
        </a:p>
      </dsp:txBody>
      <dsp:txXfrm>
        <a:off x="598000" y="1288933"/>
        <a:ext cx="1850607" cy="8778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015C5-BD08-4B89-8784-3B7177DF0248}" type="datetimeFigureOut">
              <a:rPr lang="en-US" smtClean="0"/>
              <a:t>3/5/2018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0707E-56BB-48EA-8849-DC1491696F2B}" type="slidenum">
              <a:rPr lang="en-US" smtClean="0"/>
              <a:t>‹#›</a:t>
            </a:fld>
            <a:endParaRPr lang="en-US"/>
          </a:p>
        </p:txBody>
      </p:sp>
    </p:spTree>
    <p:extLst>
      <p:ext uri="{BB962C8B-B14F-4D97-AF65-F5344CB8AC3E}">
        <p14:creationId xmlns:p14="http://schemas.microsoft.com/office/powerpoint/2010/main" val="112057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1</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Esta</a:t>
            </a:r>
            <a:r>
              <a:rPr lang="en-US" baseline="0" dirty="0"/>
              <a:t> forma </a:t>
            </a:r>
            <a:r>
              <a:rPr lang="en-US" baseline="0" dirty="0" err="1"/>
              <a:t>é</a:t>
            </a:r>
            <a:r>
              <a:rPr lang="en-US" baseline="0" dirty="0"/>
              <a:t> legal e </a:t>
            </a:r>
            <a:r>
              <a:rPr lang="en-US" baseline="0" dirty="0" err="1"/>
              <a:t>funciona</a:t>
            </a:r>
            <a:r>
              <a:rPr lang="en-US" baseline="0" dirty="0"/>
              <a:t> </a:t>
            </a:r>
            <a:r>
              <a:rPr lang="en-US" baseline="0" dirty="0" err="1"/>
              <a:t>bem</a:t>
            </a:r>
            <a:r>
              <a:rPr lang="en-US" baseline="0" dirty="0"/>
              <a:t> </a:t>
            </a:r>
            <a:r>
              <a:rPr lang="en-US" baseline="0" dirty="0" err="1"/>
              <a:t>aqui</a:t>
            </a:r>
            <a:r>
              <a:rPr lang="en-US" baseline="0" dirty="0"/>
              <a:t>. A </a:t>
            </a:r>
            <a:r>
              <a:rPr lang="en-US" baseline="0" dirty="0" err="1"/>
              <a:t>ponta</a:t>
            </a:r>
            <a:r>
              <a:rPr lang="en-US" baseline="0" dirty="0"/>
              <a:t> </a:t>
            </a:r>
            <a:r>
              <a:rPr lang="en-US" baseline="0" dirty="0" err="1"/>
              <a:t>pequena</a:t>
            </a:r>
            <a:r>
              <a:rPr lang="en-US" baseline="0" dirty="0"/>
              <a:t> da forma </a:t>
            </a:r>
            <a:r>
              <a:rPr lang="en-US" baseline="0" dirty="0" err="1"/>
              <a:t>verde</a:t>
            </a:r>
            <a:r>
              <a:rPr lang="en-US" baseline="0" dirty="0"/>
              <a:t> tem </a:t>
            </a:r>
            <a:r>
              <a:rPr lang="en-US" baseline="0" dirty="0" err="1"/>
              <a:t>que</a:t>
            </a:r>
            <a:r>
              <a:rPr lang="en-US" baseline="0" dirty="0"/>
              <a:t> </a:t>
            </a:r>
            <a:r>
              <a:rPr lang="en-US" baseline="0" dirty="0" err="1"/>
              <a:t>ser</a:t>
            </a:r>
            <a:r>
              <a:rPr lang="en-US" baseline="0" dirty="0"/>
              <a:t> um </a:t>
            </a:r>
            <a:r>
              <a:rPr lang="en-US" baseline="0" dirty="0" err="1"/>
              <a:t>pouco</a:t>
            </a:r>
            <a:r>
              <a:rPr lang="en-US" baseline="0" dirty="0"/>
              <a:t> </a:t>
            </a:r>
            <a:r>
              <a:rPr lang="en-US" baseline="0" dirty="0" err="1"/>
              <a:t>mais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41</a:t>
            </a:fld>
            <a:endParaRPr lang="pt-BR">
              <a:solidFill>
                <a:prstClr val="black"/>
              </a:solidFill>
            </a:endParaRPr>
          </a:p>
        </p:txBody>
      </p:sp>
    </p:spTree>
    <p:extLst>
      <p:ext uri="{BB962C8B-B14F-4D97-AF65-F5344CB8AC3E}">
        <p14:creationId xmlns:p14="http://schemas.microsoft.com/office/powerpoint/2010/main" val="126816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43</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48</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51</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54</a:t>
            </a:fld>
            <a:endParaRPr lang="pt-BR">
              <a:solidFill>
                <a:prstClr val="black"/>
              </a:solidFill>
            </a:endParaRPr>
          </a:p>
        </p:txBody>
      </p:sp>
    </p:spTree>
    <p:extLst>
      <p:ext uri="{BB962C8B-B14F-4D97-AF65-F5344CB8AC3E}">
        <p14:creationId xmlns:p14="http://schemas.microsoft.com/office/powerpoint/2010/main" val="310816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12</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80707E-56BB-48EA-8849-DC1491696F2B}" type="slidenum">
              <a:rPr lang="en-US" smtClean="0"/>
              <a:t>15</a:t>
            </a:fld>
            <a:endParaRPr lang="en-US"/>
          </a:p>
        </p:txBody>
      </p:sp>
    </p:spTree>
    <p:extLst>
      <p:ext uri="{BB962C8B-B14F-4D97-AF65-F5344CB8AC3E}">
        <p14:creationId xmlns:p14="http://schemas.microsoft.com/office/powerpoint/2010/main" val="2840711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20</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28</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33</a:t>
            </a:fld>
            <a:endParaRPr lang="pt-BR"/>
          </a:p>
        </p:txBody>
      </p:sp>
    </p:spTree>
    <p:extLst>
      <p:ext uri="{BB962C8B-B14F-4D97-AF65-F5344CB8AC3E}">
        <p14:creationId xmlns:p14="http://schemas.microsoft.com/office/powerpoint/2010/main" val="141038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35</a:t>
            </a:fld>
            <a:endParaRPr lang="pt-BR"/>
          </a:p>
        </p:txBody>
      </p:sp>
    </p:spTree>
    <p:extLst>
      <p:ext uri="{BB962C8B-B14F-4D97-AF65-F5344CB8AC3E}">
        <p14:creationId xmlns:p14="http://schemas.microsoft.com/office/powerpoint/2010/main" val="3691800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37</a:t>
            </a:fld>
            <a:endParaRPr lang="pt-BR">
              <a:solidFill>
                <a:prstClr val="black"/>
              </a:solidFill>
            </a:endParaRPr>
          </a:p>
        </p:txBody>
      </p:sp>
    </p:spTree>
    <p:extLst>
      <p:ext uri="{BB962C8B-B14F-4D97-AF65-F5344CB8AC3E}">
        <p14:creationId xmlns:p14="http://schemas.microsoft.com/office/powerpoint/2010/main" val="1209540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 Id="rId14" Type="http://schemas.openxmlformats.org/officeDocument/2006/relationships/hyperlink" Target="http://www.capgemini.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110994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597175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261885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18901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4945051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68454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5110207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4539605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500629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824479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2452926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869552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99430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49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32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459092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9335956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70532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83542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63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416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9389955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6207618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36FE0BB-56FB-42C0-892C-AE012604475D}" type="datetimeFigureOut">
              <a:rPr lang="en-US" smtClean="0"/>
              <a:t>3/5/2018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DE1B09F-BFA8-4BEE-ADCD-5FA5BEC38D5D}" type="slidenum">
              <a:rPr lang="en-US" smtClean="0"/>
              <a:t>‹#›</a:t>
            </a:fld>
            <a:endParaRPr lang="en-US"/>
          </a:p>
        </p:txBody>
      </p:sp>
    </p:spTree>
    <p:extLst>
      <p:ext uri="{BB962C8B-B14F-4D97-AF65-F5344CB8AC3E}">
        <p14:creationId xmlns:p14="http://schemas.microsoft.com/office/powerpoint/2010/main" val="41175917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7" y="0"/>
            <a:ext cx="7064567" cy="6858000"/>
          </a:xfrm>
          <a:prstGeom prst="rect">
            <a:avLst/>
          </a:prstGeom>
        </p:spPr>
      </p:pic>
      <p:sp>
        <p:nvSpPr>
          <p:cNvPr id="11" name="Title 1"/>
          <p:cNvSpPr>
            <a:spLocks noGrp="1"/>
          </p:cNvSpPr>
          <p:nvPr>
            <p:ph type="ctrTitle" hasCustomPrompt="1"/>
          </p:nvPr>
        </p:nvSpPr>
        <p:spPr>
          <a:xfrm>
            <a:off x="407990" y="3068965"/>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90" y="3932565"/>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8"/>
            <a:ext cx="2286000" cy="510013"/>
          </a:xfrm>
          <a:prstGeom prst="rect">
            <a:avLst/>
          </a:prstGeom>
        </p:spPr>
      </p:pic>
    </p:spTree>
    <p:extLst>
      <p:ext uri="{BB962C8B-B14F-4D97-AF65-F5344CB8AC3E}">
        <p14:creationId xmlns:p14="http://schemas.microsoft.com/office/powerpoint/2010/main" val="29704465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pos="721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EE9FF71-E08E-4C3F-870B-25E3152F5C27}" type="datetimeFigureOut">
              <a:rPr lang="en-US" smtClean="0"/>
              <a:t>3/5/2018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0DC9397-7262-42FA-BE0A-163BB90A6693}" type="slidenum">
              <a:rPr lang="en-US" smtClean="0"/>
              <a:t>‹#›</a:t>
            </a:fld>
            <a:endParaRPr lang="en-US"/>
          </a:p>
        </p:txBody>
      </p:sp>
    </p:spTree>
    <p:extLst>
      <p:ext uri="{BB962C8B-B14F-4D97-AF65-F5344CB8AC3E}">
        <p14:creationId xmlns:p14="http://schemas.microsoft.com/office/powerpoint/2010/main" val="39569749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D8DF8D81-FBF4-43B0-B4B8-163C6B22E6BC}" type="datetimeFigureOut">
              <a:rPr lang="en-US" smtClean="0"/>
              <a:t>3/5/2018</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7E6853B-401D-42AF-9A1D-C6F5A8B81FA4}" type="slidenum">
              <a:rPr lang="en-US" smtClean="0"/>
              <a:t>‹#›</a:t>
            </a:fld>
            <a:endParaRPr lang="en-US"/>
          </a:p>
        </p:txBody>
      </p:sp>
    </p:spTree>
    <p:extLst>
      <p:ext uri="{BB962C8B-B14F-4D97-AF65-F5344CB8AC3E}">
        <p14:creationId xmlns:p14="http://schemas.microsoft.com/office/powerpoint/2010/main" val="13529612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2558350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31495762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10494789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194305" name="Object 3" hidden="1"/>
          <p:cNvGraphicFramePr>
            <a:graphicFrameLocks noChangeAspect="1"/>
          </p:cNvGraphicFramePr>
          <p:nvPr/>
        </p:nvGraphicFramePr>
        <p:xfrm>
          <a:off x="15" y="24"/>
          <a:ext cx="180999" cy="143985"/>
        </p:xfrm>
        <a:graphic>
          <a:graphicData uri="http://schemas.openxmlformats.org/presentationml/2006/ole">
            <mc:AlternateContent xmlns:mc="http://schemas.openxmlformats.org/markup-compatibility/2006">
              <mc:Choice xmlns:v="urn:schemas-microsoft-com:vml" Requires="v">
                <p:oleObj spid="_x0000_s1159" name="think-cell Slide" r:id="rId3" imgW="360" imgH="360" progId="">
                  <p:embed/>
                </p:oleObj>
              </mc:Choice>
              <mc:Fallback>
                <p:oleObj name="think-cell Slide" r:id="rId3" imgW="360" imgH="360" progId="">
                  <p:embed/>
                  <p:pic>
                    <p:nvPicPr>
                      <p:cNvPr id="0" name=""/>
                      <p:cNvPicPr>
                        <a:picLocks noChangeAspect="1" noChangeArrowheads="1"/>
                      </p:cNvPicPr>
                      <p:nvPr/>
                    </p:nvPicPr>
                    <p:blipFill>
                      <a:blip r:embed="rId4"/>
                      <a:srcRect/>
                      <a:stretch>
                        <a:fillRect/>
                      </a:stretch>
                    </p:blipFill>
                    <p:spPr bwMode="auto">
                      <a:xfrm>
                        <a:off x="15" y="24"/>
                        <a:ext cx="180999" cy="143985"/>
                      </a:xfrm>
                      <a:prstGeom prst="rect">
                        <a:avLst/>
                      </a:prstGeom>
                      <a:noFill/>
                    </p:spPr>
                  </p:pic>
                </p:oleObj>
              </mc:Fallback>
            </mc:AlternateContent>
          </a:graphicData>
        </a:graphic>
      </p:graphicFrame>
      <p:sp>
        <p:nvSpPr>
          <p:cNvPr id="1048625" name="Title 1"/>
          <p:cNvSpPr>
            <a:spLocks noGrp="1"/>
          </p:cNvSpPr>
          <p:nvPr>
            <p:ph type="title" hasCustomPrompt="1"/>
          </p:nvPr>
        </p:nvSpPr>
        <p:spPr/>
        <p:txBody>
          <a:bodyPr/>
          <a:lstStyle/>
          <a:p>
            <a:r>
              <a:rPr lang="en-US" noProof="0" dirty="0"/>
              <a:t>Click to edit Master title style</a:t>
            </a:r>
            <a:endParaRPr lang="en-US" dirty="0"/>
          </a:p>
        </p:txBody>
      </p:sp>
      <p:sp>
        <p:nvSpPr>
          <p:cNvPr id="1048626" name="Content Placeholder 2"/>
          <p:cNvSpPr>
            <a:spLocks noGrp="1"/>
          </p:cNvSpPr>
          <p:nvPr>
            <p:ph idx="1" hasCustomPrompt="1"/>
          </p:nvPr>
        </p:nvSpPr>
        <p:spPr>
          <a:xfrm>
            <a:off x="398021" y="1494771"/>
            <a:ext cx="11793979" cy="4643751"/>
          </a:xfrm>
        </p:spPr>
        <p:txBody>
          <a:bodyPr/>
          <a:lstStyle>
            <a:lvl1pPr>
              <a:defRPr b="0"/>
            </a:lvl1pPr>
            <a:lvl5pPr>
              <a:buNone/>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6017411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55310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1415085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image" Target="../media/image4.sv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image" Target="../media/image2.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930376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8">
            <a:extLst>
              <a:ext uri="{96DAC541-7B7A-43D3-8B79-37D633B846F1}">
                <asvg:svgBlip xmlns:asvg="http://schemas.microsoft.com/office/drawing/2016/SVG/main" xmlns="" r:embed="rId29"/>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8666379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3" r:id="rId23"/>
    <p:sldLayoutId id="2147483696" r:id="rId24"/>
    <p:sldLayoutId id="2147483699" r:id="rId25"/>
    <p:sldLayoutId id="2147483701" r:id="rId26"/>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jp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gif"/><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gif"/><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404275" y="2987074"/>
            <a:ext cx="4967932" cy="720725"/>
          </a:xfrm>
        </p:spPr>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FUNDAMENTALS</a:t>
            </a:r>
            <a:br>
              <a:rPr 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br>
            <a:endParaRPr lang="en-IN"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5" name="Text Placeholder 5">
            <a:extLst>
              <a:ext uri="{FF2B5EF4-FFF2-40B4-BE49-F238E27FC236}">
                <a16:creationId xmlns:a16="http://schemas.microsoft.com/office/drawing/2014/main" xmlns="" id="{3F70568B-4014-4005-A2F1-27137DEEE69A}"/>
              </a:ext>
            </a:extLst>
          </p:cNvPr>
          <p:cNvSpPr txBox="1">
            <a:spLocks noGrp="1"/>
          </p:cNvSpPr>
          <p:nvPr>
            <p:ph type="subTitle" idx="1"/>
          </p:nvPr>
        </p:nvSpPr>
        <p:spPr>
          <a:xfrm>
            <a:off x="285158" y="3673251"/>
            <a:ext cx="4967932" cy="1223963"/>
          </a:xfrm>
          <a:prstGeom prst="rect">
            <a:avLst/>
          </a:prstGeom>
        </p:spPr>
        <p:txBody>
          <a:bodyPr>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Team 1</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ANIKET GIDVIR</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NIKITA SINGHAL</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RAVALI. P</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SHRIYA GANEKAR</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SWAYANSIDHA GANTAYAT</a:t>
            </a:r>
          </a:p>
          <a:p>
            <a:pPr>
              <a:lnSpc>
                <a:spcPct val="100000"/>
              </a:lnSpc>
            </a:pPr>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TASMIA SHAFI</a:t>
            </a:r>
          </a:p>
          <a:p>
            <a:pPr>
              <a:lnSpc>
                <a:spcPct val="100000"/>
              </a:lnSpc>
            </a:pPr>
            <a:endParaRPr lang="en-US" sz="1600"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029785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579" y="292387"/>
            <a:ext cx="6157731"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CPU</a:t>
            </a:r>
          </a:p>
        </p:txBody>
      </p:sp>
      <p:pic>
        <p:nvPicPr>
          <p:cNvPr id="3" name="Picture 2"/>
          <p:cNvPicPr>
            <a:picLocks noChangeAspect="1"/>
          </p:cNvPicPr>
          <p:nvPr/>
        </p:nvPicPr>
        <p:blipFill rotWithShape="1">
          <a:blip r:embed="rId2"/>
          <a:srcRect l="2791" t="17349" r="1074" b="1638"/>
          <a:stretch/>
        </p:blipFill>
        <p:spPr>
          <a:xfrm>
            <a:off x="2629442" y="1674349"/>
            <a:ext cx="6514557" cy="3811711"/>
          </a:xfrm>
          <a:prstGeom prst="rect">
            <a:avLst/>
          </a:prstGeom>
        </p:spPr>
      </p:pic>
    </p:spTree>
    <p:extLst>
      <p:ext uri="{BB962C8B-B14F-4D97-AF65-F5344CB8AC3E}">
        <p14:creationId xmlns:p14="http://schemas.microsoft.com/office/powerpoint/2010/main" val="2254364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5750" y="265112"/>
            <a:ext cx="3376613" cy="1136651"/>
          </a:xfrm>
        </p:spPr>
        <p:txBody>
          <a:bodyPr>
            <a:normAutofit/>
          </a:bodyPr>
          <a:lstStyle/>
          <a:p>
            <a:r>
              <a:rPr lang="en-US" sz="3200" b="1" dirty="0">
                <a:latin typeface="Times New Roman" pitchFamily="18" charset="0"/>
                <a:cs typeface="Times New Roman" pitchFamily="18" charset="0"/>
              </a:rPr>
              <a:t>MEMORY</a:t>
            </a:r>
          </a:p>
        </p:txBody>
      </p:sp>
      <p:pic>
        <p:nvPicPr>
          <p:cNvPr id="3" name="Picture 2"/>
          <p:cNvPicPr>
            <a:picLocks noChangeAspect="1"/>
          </p:cNvPicPr>
          <p:nvPr/>
        </p:nvPicPr>
        <p:blipFill>
          <a:blip r:embed="rId2"/>
          <a:stretch>
            <a:fillRect/>
          </a:stretch>
        </p:blipFill>
        <p:spPr>
          <a:xfrm>
            <a:off x="517705" y="1401763"/>
            <a:ext cx="5054022" cy="4224894"/>
          </a:xfrm>
          <a:prstGeom prst="rect">
            <a:avLst/>
          </a:prstGeom>
        </p:spPr>
      </p:pic>
      <p:pic>
        <p:nvPicPr>
          <p:cNvPr id="7" name="Picture 6">
            <a:extLst>
              <a:ext uri="{FF2B5EF4-FFF2-40B4-BE49-F238E27FC236}">
                <a16:creationId xmlns:a16="http://schemas.microsoft.com/office/drawing/2014/main" xmlns="" id="{36469095-CDD2-4905-ADD2-0E7947E2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480" y="1876758"/>
            <a:ext cx="5655815" cy="3274903"/>
          </a:xfrm>
          <a:prstGeom prst="rect">
            <a:avLst/>
          </a:prstGeom>
        </p:spPr>
      </p:pic>
    </p:spTree>
    <p:extLst>
      <p:ext uri="{BB962C8B-B14F-4D97-AF65-F5344CB8AC3E}">
        <p14:creationId xmlns:p14="http://schemas.microsoft.com/office/powerpoint/2010/main" val="24898228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WINDOWS </a:t>
            </a:r>
            <a:r>
              <a:rPr lang="en-US" sz="3200" dirty="0">
                <a:solidFill>
                  <a:schemeClr val="tx1"/>
                </a:solidFill>
              </a:rPr>
              <a:t>FUNDAMENTALS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458238"/>
            <a:ext cx="5233792" cy="2123658"/>
          </a:xfrm>
          <a:prstGeom prst="rect">
            <a:avLst/>
          </a:prstGeom>
          <a:noFill/>
        </p:spPr>
        <p:txBody>
          <a:bodyPr wrap="square" rtlCol="0">
            <a:spAutoFit/>
          </a:bodyPr>
          <a:lstStyle/>
          <a:p>
            <a:pPr lvl="0"/>
            <a:r>
              <a:rPr lang="en-US" sz="2400" b="1" dirty="0">
                <a:solidFill>
                  <a:srgbClr val="0070AE"/>
                </a:solidFill>
                <a:latin typeface="Times New Roman" panose="02020603050405020304" pitchFamily="18" charset="0"/>
                <a:cs typeface="Times New Roman" panose="02020603050405020304" pitchFamily="18" charset="0"/>
              </a:rPr>
              <a:t>Types of OS:</a:t>
            </a:r>
            <a:endParaRPr lang="en-US" sz="2000" b="1" dirty="0">
              <a:solidFill>
                <a:srgbClr val="000000"/>
              </a:solidFill>
              <a:latin typeface="Times New Roman" panose="02020603050405020304" pitchFamily="18" charset="0"/>
              <a:cs typeface="Times New Roman" panose="02020603050405020304" pitchFamily="18" charset="0"/>
            </a:endParaRPr>
          </a:p>
          <a:p>
            <a:pPr marL="860822" lvl="3" indent="-342900" algn="just">
              <a:lnSpc>
                <a:spcPct val="100000"/>
              </a:lnSpc>
              <a:buClr>
                <a:schemeClr val="tx2"/>
              </a:buClr>
              <a:buFont typeface="Wingdings" panose="05000000000000000000" pitchFamily="2" charset="2"/>
              <a:buChar char="§"/>
            </a:pPr>
            <a:r>
              <a:rPr lang="en-US" dirty="0">
                <a:latin typeface="Times New Roman" pitchFamily="18" charset="0"/>
                <a:cs typeface="Times New Roman" pitchFamily="18" charset="0"/>
              </a:rPr>
              <a:t>Batch operating system</a:t>
            </a:r>
          </a:p>
          <a:p>
            <a:pPr marL="860822" lvl="3" indent="-342900" algn="just">
              <a:lnSpc>
                <a:spcPct val="100000"/>
              </a:lnSpc>
              <a:buClr>
                <a:schemeClr val="tx2"/>
              </a:buClr>
              <a:buFont typeface="Wingdings" panose="05000000000000000000" pitchFamily="2" charset="2"/>
              <a:buChar char="§"/>
            </a:pPr>
            <a:r>
              <a:rPr lang="en-US" dirty="0">
                <a:latin typeface="Times New Roman" pitchFamily="18" charset="0"/>
                <a:cs typeface="Times New Roman" pitchFamily="18" charset="0"/>
              </a:rPr>
              <a:t>Time-sharing operating systems</a:t>
            </a:r>
          </a:p>
          <a:p>
            <a:pPr marL="860822" lvl="3" indent="-342900" algn="just">
              <a:lnSpc>
                <a:spcPct val="100000"/>
              </a:lnSpc>
              <a:buClr>
                <a:schemeClr val="tx2"/>
              </a:buClr>
              <a:buFont typeface="Wingdings" panose="05000000000000000000" pitchFamily="2" charset="2"/>
              <a:buChar char="§"/>
            </a:pPr>
            <a:r>
              <a:rPr lang="en-US" dirty="0">
                <a:latin typeface="Times New Roman" pitchFamily="18" charset="0"/>
                <a:cs typeface="Times New Roman" pitchFamily="18" charset="0"/>
              </a:rPr>
              <a:t>Distributed operating System</a:t>
            </a:r>
          </a:p>
          <a:p>
            <a:pPr marL="860822" lvl="3" indent="-342900" algn="just">
              <a:lnSpc>
                <a:spcPct val="100000"/>
              </a:lnSpc>
              <a:buClr>
                <a:schemeClr val="tx2"/>
              </a:buClr>
              <a:buFont typeface="Wingdings" panose="05000000000000000000" pitchFamily="2" charset="2"/>
              <a:buChar char="§"/>
            </a:pPr>
            <a:r>
              <a:rPr lang="en-US" dirty="0">
                <a:latin typeface="Times New Roman" pitchFamily="18" charset="0"/>
                <a:cs typeface="Times New Roman" pitchFamily="18" charset="0"/>
              </a:rPr>
              <a:t>Network operating System</a:t>
            </a:r>
          </a:p>
          <a:p>
            <a:pPr marL="860822" lvl="3" indent="-342900" algn="just">
              <a:lnSpc>
                <a:spcPct val="100000"/>
              </a:lnSpc>
              <a:buClr>
                <a:schemeClr val="tx2"/>
              </a:buClr>
              <a:buFont typeface="Wingdings" panose="05000000000000000000" pitchFamily="2" charset="2"/>
              <a:buChar char="§"/>
            </a:pPr>
            <a:r>
              <a:rPr lang="en-US" dirty="0">
                <a:latin typeface="Times New Roman" pitchFamily="18" charset="0"/>
                <a:cs typeface="Times New Roman" pitchFamily="18" charset="0"/>
              </a:rPr>
              <a:t>Real Time operating System</a:t>
            </a:r>
          </a:p>
          <a:p>
            <a:pPr marL="285750" lvl="0" indent="-285750">
              <a:buClr>
                <a:srgbClr val="0070AD"/>
              </a:buClr>
              <a:buFont typeface="Wingdings" panose="05000000000000000000" pitchFamily="2" charset="2"/>
              <a:buChar char="§"/>
            </a:pPr>
            <a:endParaRPr lang="en-US" dirty="0">
              <a:solidFill>
                <a:srgbClr val="000000"/>
              </a:solidFill>
              <a:latin typeface="Times New Roman" panose="02020603050405020304" pitchFamily="18" charset="0"/>
              <a:cs typeface="Times New Roman" panose="02020603050405020304" pitchFamily="18" charset="0"/>
            </a:endParaRPr>
          </a:p>
        </p:txBody>
      </p:sp>
      <p:sp>
        <p:nvSpPr>
          <p:cNvPr id="7"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INTRODUCTION TO OPERATING SYSTEM</a:t>
            </a:r>
            <a:endParaRPr lang="en-US" sz="3200" dirty="0">
              <a:latin typeface="Times New Roman" panose="02020603050405020304" pitchFamily="18" charset="0"/>
              <a:cs typeface="Times New Roman" panose="02020603050405020304" pitchFamily="18" charset="0"/>
            </a:endParaRPr>
          </a:p>
        </p:txBody>
      </p:sp>
      <p:sp>
        <p:nvSpPr>
          <p:cNvPr id="8" name="Rectangle 7"/>
          <p:cNvSpPr/>
          <p:nvPr/>
        </p:nvSpPr>
        <p:spPr>
          <a:xfrm>
            <a:off x="7616005" y="4349550"/>
            <a:ext cx="3624186" cy="1292662"/>
          </a:xfrm>
          <a:prstGeom prst="rect">
            <a:avLst/>
          </a:prstGeom>
        </p:spPr>
        <p:txBody>
          <a:bodyPr wrap="square">
            <a:spAutoFit/>
          </a:bodyPr>
          <a:lstStyle/>
          <a:p>
            <a:r>
              <a:rPr lang="en-US" sz="2400" b="1" dirty="0">
                <a:solidFill>
                  <a:srgbClr val="0070AE"/>
                </a:solidFill>
                <a:latin typeface="Times New Roman" panose="02020603050405020304" pitchFamily="18" charset="0"/>
                <a:cs typeface="Times New Roman" panose="02020603050405020304" pitchFamily="18" charset="0"/>
              </a:rPr>
              <a:t>Types of Kernel:</a:t>
            </a:r>
            <a:endParaRPr lang="en-US" sz="2000" b="1" dirty="0">
              <a:solidFill>
                <a:srgbClr val="000000"/>
              </a:solidFill>
              <a:latin typeface="Times New Roman" panose="02020603050405020304" pitchFamily="18" charset="0"/>
              <a:cs typeface="Times New Roman" panose="02020603050405020304" pitchFamily="18" charset="0"/>
            </a:endParaRPr>
          </a:p>
          <a:p>
            <a:pPr marL="285750" indent="-285750">
              <a:buClr>
                <a:schemeClr val="tx2"/>
              </a:buClr>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Monolithic Kernel</a:t>
            </a:r>
          </a:p>
          <a:p>
            <a:pPr marL="285750" indent="-285750">
              <a:buClr>
                <a:schemeClr val="tx2"/>
              </a:buClr>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Microkernel</a:t>
            </a:r>
          </a:p>
          <a:p>
            <a:pPr marL="285750" indent="-285750">
              <a:buClr>
                <a:schemeClr val="tx2"/>
              </a:buClr>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Hybrid Kernel</a:t>
            </a:r>
          </a:p>
        </p:txBody>
      </p:sp>
    </p:spTree>
    <p:extLst>
      <p:ext uri="{BB962C8B-B14F-4D97-AF65-F5344CB8AC3E}">
        <p14:creationId xmlns:p14="http://schemas.microsoft.com/office/powerpoint/2010/main" val="1336480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243"/>
          <p:cNvSpPr/>
          <p:nvPr/>
        </p:nvSpPr>
        <p:spPr>
          <a:xfrm>
            <a:off x="1970558" y="2964792"/>
            <a:ext cx="8444815" cy="1440160"/>
          </a:xfrm>
          <a:prstGeom prst="rect">
            <a:avLst/>
          </a:prstGeom>
          <a:solidFill>
            <a:srgbClr val="FFFFFF"/>
          </a:solidFill>
          <a:ln w="25400" cap="flat" cmpd="sng">
            <a:solidFill>
              <a:srgbClr val="998C85"/>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4D4541"/>
              </a:solidFill>
              <a:effectLst/>
              <a:uLnTx/>
              <a:uFillTx/>
              <a:latin typeface="Arial"/>
              <a:ea typeface="Arial"/>
              <a:cs typeface="Arial"/>
              <a:sym typeface="Arial"/>
            </a:endParaRPr>
          </a:p>
        </p:txBody>
      </p:sp>
      <p:graphicFrame>
        <p:nvGraphicFramePr>
          <p:cNvPr id="33" name="Shape 244"/>
          <p:cNvGraphicFramePr/>
          <p:nvPr>
            <p:extLst/>
          </p:nvPr>
        </p:nvGraphicFramePr>
        <p:xfrm>
          <a:off x="1985618" y="3013025"/>
          <a:ext cx="1367750" cy="1258175"/>
        </p:xfrm>
        <a:graphic>
          <a:graphicData uri="http://schemas.openxmlformats.org/drawingml/2006/table">
            <a:tbl>
              <a:tblPr firstRow="1" bandRow="1">
                <a:noFill/>
              </a:tblPr>
              <a:tblGrid>
                <a:gridCol w="1367750">
                  <a:extLst>
                    <a:ext uri="{9D8B030D-6E8A-4147-A177-3AD203B41FA5}">
                      <a16:colId xmlns:a16="http://schemas.microsoft.com/office/drawing/2014/main" xmlns="" val="20000"/>
                    </a:ext>
                  </a:extLst>
                </a:gridCol>
              </a:tblGrid>
              <a:tr h="3411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u="none" strike="noStrike" cap="none" dirty="0">
                          <a:solidFill>
                            <a:schemeClr val="dk1"/>
                          </a:solidFill>
                        </a:rPr>
                        <a:t>  </a:t>
                      </a:r>
                      <a:r>
                        <a:rPr lang="en-US" sz="1200" b="0" u="none" strike="noStrike" cap="none" dirty="0">
                          <a:solidFill>
                            <a:schemeClr val="dk1"/>
                          </a:solidFill>
                        </a:rPr>
                        <a:t>I/O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r h="4337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Power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F0FE"/>
                    </a:solidFill>
                  </a:tcPr>
                </a:tc>
                <a:extLst>
                  <a:ext uri="{0D108BD9-81ED-4DB2-BD59-A6C34878D82A}">
                    <a16:rowId xmlns:a16="http://schemas.microsoft.com/office/drawing/2014/main" xmlns="" val="10001"/>
                  </a:ext>
                </a:extLst>
              </a:tr>
              <a:tr h="48327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Plug and play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F0FE"/>
                    </a:solidFill>
                  </a:tcPr>
                </a:tc>
                <a:extLst>
                  <a:ext uri="{0D108BD9-81ED-4DB2-BD59-A6C34878D82A}">
                    <a16:rowId xmlns:a16="http://schemas.microsoft.com/office/drawing/2014/main" xmlns="" val="10002"/>
                  </a:ext>
                </a:extLst>
              </a:tr>
            </a:tbl>
          </a:graphicData>
        </a:graphic>
      </p:graphicFrame>
      <p:graphicFrame>
        <p:nvGraphicFramePr>
          <p:cNvPr id="34" name="Shape 245"/>
          <p:cNvGraphicFramePr/>
          <p:nvPr>
            <p:extLst/>
          </p:nvPr>
        </p:nvGraphicFramePr>
        <p:xfrm>
          <a:off x="3419004" y="3210064"/>
          <a:ext cx="936100" cy="864100"/>
        </p:xfrm>
        <a:graphic>
          <a:graphicData uri="http://schemas.openxmlformats.org/drawingml/2006/table">
            <a:tbl>
              <a:tblPr firstRow="1" bandRow="1">
                <a:noFill/>
              </a:tblPr>
              <a:tblGrid>
                <a:gridCol w="936100">
                  <a:extLst>
                    <a:ext uri="{9D8B030D-6E8A-4147-A177-3AD203B41FA5}">
                      <a16:colId xmlns:a16="http://schemas.microsoft.com/office/drawing/2014/main" xmlns="" val="20000"/>
                    </a:ext>
                  </a:extLst>
                </a:gridCol>
              </a:tblGrid>
              <a:tr h="8641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endParaRPr sz="1200"/>
                    </a:p>
                    <a:p>
                      <a:pPr marL="0" marR="0" lvl="0" indent="0" algn="l" rtl="0">
                        <a:spcBef>
                          <a:spcPts val="0"/>
                        </a:spcBef>
                        <a:buNone/>
                      </a:pPr>
                      <a:r>
                        <a:rPr lang="en-US" sz="1200"/>
                        <a:t>Object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bl>
          </a:graphicData>
        </a:graphic>
      </p:graphicFrame>
      <p:graphicFrame>
        <p:nvGraphicFramePr>
          <p:cNvPr id="35" name="Shape 246"/>
          <p:cNvGraphicFramePr/>
          <p:nvPr>
            <p:extLst/>
          </p:nvPr>
        </p:nvGraphicFramePr>
        <p:xfrm>
          <a:off x="4499124" y="3210064"/>
          <a:ext cx="936100" cy="864100"/>
        </p:xfrm>
        <a:graphic>
          <a:graphicData uri="http://schemas.openxmlformats.org/drawingml/2006/table">
            <a:tbl>
              <a:tblPr firstRow="1" bandRow="1">
                <a:noFill/>
              </a:tblPr>
              <a:tblGrid>
                <a:gridCol w="936100">
                  <a:extLst>
                    <a:ext uri="{9D8B030D-6E8A-4147-A177-3AD203B41FA5}">
                      <a16:colId xmlns:a16="http://schemas.microsoft.com/office/drawing/2014/main" xmlns="" val="20000"/>
                    </a:ext>
                  </a:extLst>
                </a:gridCol>
              </a:tblGrid>
              <a:tr h="8641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t>Process and Thread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bl>
          </a:graphicData>
        </a:graphic>
      </p:graphicFrame>
      <p:graphicFrame>
        <p:nvGraphicFramePr>
          <p:cNvPr id="36" name="Shape 247"/>
          <p:cNvGraphicFramePr/>
          <p:nvPr>
            <p:extLst/>
          </p:nvPr>
        </p:nvGraphicFramePr>
        <p:xfrm>
          <a:off x="7523460" y="3191768"/>
          <a:ext cx="1224125" cy="882400"/>
        </p:xfrm>
        <a:graphic>
          <a:graphicData uri="http://schemas.openxmlformats.org/drawingml/2006/table">
            <a:tbl>
              <a:tblPr firstRow="1" bandRow="1">
                <a:noFill/>
              </a:tblPr>
              <a:tblGrid>
                <a:gridCol w="1224125">
                  <a:extLst>
                    <a:ext uri="{9D8B030D-6E8A-4147-A177-3AD203B41FA5}">
                      <a16:colId xmlns:a16="http://schemas.microsoft.com/office/drawing/2014/main" xmlns="" val="20000"/>
                    </a:ext>
                  </a:extLst>
                </a:gridCol>
              </a:tblGrid>
              <a:tr h="8824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t>Configuration         Manager</a:t>
                      </a:r>
                    </a:p>
                    <a:p>
                      <a:pPr marL="0" marR="0" lvl="0" indent="0" algn="l" rtl="0">
                        <a:spcBef>
                          <a:spcPts val="0"/>
                        </a:spcBef>
                        <a:buNone/>
                      </a:pPr>
                      <a:r>
                        <a:rPr lang="en-US" sz="1200"/>
                        <a:t> (Registry)</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bl>
          </a:graphicData>
        </a:graphic>
      </p:graphicFrame>
      <p:graphicFrame>
        <p:nvGraphicFramePr>
          <p:cNvPr id="37" name="Shape 248"/>
          <p:cNvGraphicFramePr/>
          <p:nvPr>
            <p:extLst/>
          </p:nvPr>
        </p:nvGraphicFramePr>
        <p:xfrm>
          <a:off x="5507236" y="3210064"/>
          <a:ext cx="936100" cy="864100"/>
        </p:xfrm>
        <a:graphic>
          <a:graphicData uri="http://schemas.openxmlformats.org/drawingml/2006/table">
            <a:tbl>
              <a:tblPr firstRow="1" bandRow="1">
                <a:noFill/>
              </a:tblPr>
              <a:tblGrid>
                <a:gridCol w="936100">
                  <a:extLst>
                    <a:ext uri="{9D8B030D-6E8A-4147-A177-3AD203B41FA5}">
                      <a16:colId xmlns:a16="http://schemas.microsoft.com/office/drawing/2014/main" xmlns="" val="20000"/>
                    </a:ext>
                  </a:extLst>
                </a:gridCol>
              </a:tblGrid>
              <a:tr h="8641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endParaRPr sz="1200"/>
                    </a:p>
                    <a:p>
                      <a:pPr marL="0" marR="0" lvl="0" indent="0" algn="l" rtl="0">
                        <a:spcBef>
                          <a:spcPts val="0"/>
                        </a:spcBef>
                        <a:buNone/>
                      </a:pPr>
                      <a:r>
                        <a:rPr lang="en-US" sz="1200"/>
                        <a:t>Memory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bl>
          </a:graphicData>
        </a:graphic>
      </p:graphicFrame>
      <p:graphicFrame>
        <p:nvGraphicFramePr>
          <p:cNvPr id="38" name="Shape 249"/>
          <p:cNvGraphicFramePr/>
          <p:nvPr>
            <p:extLst>
              <p:ext uri="{D42A27DB-BD31-4B8C-83A1-F6EECF244321}">
                <p14:modId xmlns:p14="http://schemas.microsoft.com/office/powerpoint/2010/main" val="542244213"/>
              </p:ext>
            </p:extLst>
          </p:nvPr>
        </p:nvGraphicFramePr>
        <p:xfrm>
          <a:off x="6515348" y="3210064"/>
          <a:ext cx="936100" cy="864100"/>
        </p:xfrm>
        <a:graphic>
          <a:graphicData uri="http://schemas.openxmlformats.org/drawingml/2006/table">
            <a:tbl>
              <a:tblPr firstRow="1" bandRow="1">
                <a:noFill/>
              </a:tblPr>
              <a:tblGrid>
                <a:gridCol w="936100">
                  <a:extLst>
                    <a:ext uri="{9D8B030D-6E8A-4147-A177-3AD203B41FA5}">
                      <a16:colId xmlns:a16="http://schemas.microsoft.com/office/drawing/2014/main" xmlns="" val="20000"/>
                    </a:ext>
                  </a:extLst>
                </a:gridCol>
              </a:tblGrid>
              <a:tr h="8641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dirty="0"/>
                        <a:t>Security Reference </a:t>
                      </a:r>
                    </a:p>
                    <a:p>
                      <a:pPr marL="0" marR="0" lvl="0" indent="0" algn="l" rtl="0">
                        <a:spcBef>
                          <a:spcPts val="0"/>
                        </a:spcBef>
                        <a:buNone/>
                      </a:pPr>
                      <a:r>
                        <a:rPr lang="en-US" sz="1200" dirty="0"/>
                        <a:t>monitor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79FA6"/>
                    </a:solidFill>
                  </a:tcPr>
                </a:tc>
                <a:extLst>
                  <a:ext uri="{0D108BD9-81ED-4DB2-BD59-A6C34878D82A}">
                    <a16:rowId xmlns:a16="http://schemas.microsoft.com/office/drawing/2014/main" xmlns="" val="10000"/>
                  </a:ext>
                </a:extLst>
              </a:tr>
            </a:tbl>
          </a:graphicData>
        </a:graphic>
      </p:graphicFrame>
      <p:graphicFrame>
        <p:nvGraphicFramePr>
          <p:cNvPr id="39" name="Shape 250"/>
          <p:cNvGraphicFramePr/>
          <p:nvPr>
            <p:extLst/>
          </p:nvPr>
        </p:nvGraphicFramePr>
        <p:xfrm>
          <a:off x="8840901" y="3048046"/>
          <a:ext cx="1543900" cy="1188150"/>
        </p:xfrm>
        <a:graphic>
          <a:graphicData uri="http://schemas.openxmlformats.org/drawingml/2006/table">
            <a:tbl>
              <a:tblPr firstRow="1" bandRow="1">
                <a:noFill/>
              </a:tblPr>
              <a:tblGrid>
                <a:gridCol w="1543900">
                  <a:extLst>
                    <a:ext uri="{9D8B030D-6E8A-4147-A177-3AD203B41FA5}">
                      <a16:colId xmlns:a16="http://schemas.microsoft.com/office/drawing/2014/main" xmlns="" val="20000"/>
                    </a:ext>
                  </a:extLst>
                </a:gridCol>
              </a:tblGrid>
              <a:tr h="59407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Local procedural</a:t>
                      </a:r>
                    </a:p>
                    <a:p>
                      <a:pPr marL="0" marR="0" lvl="0" indent="0" algn="l" rtl="0">
                        <a:spcBef>
                          <a:spcPts val="0"/>
                        </a:spcBef>
                        <a:buNone/>
                      </a:pPr>
                      <a:r>
                        <a:rPr lang="en-US" sz="1200">
                          <a:solidFill>
                            <a:schemeClr val="dk1"/>
                          </a:solidFill>
                        </a:rPr>
                        <a:t>        call</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F0FE"/>
                    </a:solidFill>
                  </a:tcPr>
                </a:tc>
                <a:extLst>
                  <a:ext uri="{0D108BD9-81ED-4DB2-BD59-A6C34878D82A}">
                    <a16:rowId xmlns:a16="http://schemas.microsoft.com/office/drawing/2014/main" xmlns="" val="10000"/>
                  </a:ext>
                </a:extLst>
              </a:tr>
              <a:tr h="59407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t>Kernel transaction </a:t>
                      </a:r>
                    </a:p>
                    <a:p>
                      <a:pPr marL="0" marR="0" lvl="0" indent="0" algn="l" rtl="0">
                        <a:spcBef>
                          <a:spcPts val="0"/>
                        </a:spcBef>
                        <a:buNone/>
                      </a:pPr>
                      <a:r>
                        <a:rPr lang="en-US" sz="1200"/>
                        <a:t>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F0FE"/>
                    </a:solidFill>
                  </a:tcPr>
                </a:tc>
                <a:extLst>
                  <a:ext uri="{0D108BD9-81ED-4DB2-BD59-A6C34878D82A}">
                    <a16:rowId xmlns:a16="http://schemas.microsoft.com/office/drawing/2014/main" xmlns="" val="10001"/>
                  </a:ext>
                </a:extLst>
              </a:tr>
            </a:tbl>
          </a:graphicData>
        </a:graphic>
      </p:graphicFrame>
      <p:sp>
        <p:nvSpPr>
          <p:cNvPr id="40" name="Shape 251"/>
          <p:cNvSpPr txBox="1"/>
          <p:nvPr/>
        </p:nvSpPr>
        <p:spPr>
          <a:xfrm>
            <a:off x="1803183" y="2528347"/>
            <a:ext cx="8756373" cy="307777"/>
          </a:xfrm>
          <a:prstGeom prst="rect">
            <a:avLst/>
          </a:prstGeom>
          <a:noFill/>
          <a:ln>
            <a:noFill/>
          </a:ln>
        </p:spPr>
        <p:txBody>
          <a:bodyPr wrap="square" lIns="91425" tIns="45700" rIns="91425" bIns="45700" anchor="t" anchorCtr="0">
            <a:noAutofit/>
          </a:bodyPr>
          <a:lstStyle/>
          <a:p>
            <a:r>
              <a:rPr lang="en-US" sz="1400" kern="0">
                <a:solidFill>
                  <a:srgbClr val="4D4541"/>
                </a:solidFill>
                <a:latin typeface="Arial"/>
                <a:ea typeface="Arial"/>
                <a:cs typeface="Arial"/>
                <a:sym typeface="Arial"/>
              </a:rPr>
              <a:t>-------------------------------------------------------------------------------------------------------------------------------------------------</a:t>
            </a:r>
          </a:p>
        </p:txBody>
      </p:sp>
      <p:sp>
        <p:nvSpPr>
          <p:cNvPr id="41" name="Shape 252"/>
          <p:cNvSpPr txBox="1"/>
          <p:nvPr/>
        </p:nvSpPr>
        <p:spPr>
          <a:xfrm>
            <a:off x="1970558" y="2226046"/>
            <a:ext cx="1059906" cy="307777"/>
          </a:xfrm>
          <a:prstGeom prst="rect">
            <a:avLst/>
          </a:prstGeom>
          <a:noFill/>
          <a:ln>
            <a:noFill/>
          </a:ln>
        </p:spPr>
        <p:txBody>
          <a:bodyPr wrap="square" lIns="91425" tIns="45700" rIns="91425" bIns="45700" anchor="t" anchorCtr="0">
            <a:noAutofit/>
          </a:bodyPr>
          <a:lstStyle/>
          <a:p>
            <a:r>
              <a:rPr lang="en-US" sz="1400" kern="0">
                <a:solidFill>
                  <a:srgbClr val="FF0000"/>
                </a:solidFill>
                <a:latin typeface="Arial"/>
                <a:ea typeface="Arial"/>
                <a:cs typeface="Arial"/>
                <a:sym typeface="Arial"/>
              </a:rPr>
              <a:t>User Mode</a:t>
            </a:r>
          </a:p>
        </p:txBody>
      </p:sp>
      <p:sp>
        <p:nvSpPr>
          <p:cNvPr id="42" name="Shape 253"/>
          <p:cNvSpPr txBox="1"/>
          <p:nvPr/>
        </p:nvSpPr>
        <p:spPr>
          <a:xfrm>
            <a:off x="1970558" y="2687712"/>
            <a:ext cx="1199367" cy="307777"/>
          </a:xfrm>
          <a:prstGeom prst="rect">
            <a:avLst/>
          </a:prstGeom>
          <a:noFill/>
          <a:ln>
            <a:noFill/>
          </a:ln>
        </p:spPr>
        <p:txBody>
          <a:bodyPr wrap="square" lIns="91425" tIns="45700" rIns="91425" bIns="45700" anchor="t" anchorCtr="0">
            <a:noAutofit/>
          </a:bodyPr>
          <a:lstStyle/>
          <a:p>
            <a:r>
              <a:rPr lang="en-US" sz="1400" kern="0">
                <a:solidFill>
                  <a:srgbClr val="FF0000"/>
                </a:solidFill>
                <a:latin typeface="Arial"/>
                <a:ea typeface="Arial"/>
                <a:cs typeface="Arial"/>
                <a:sym typeface="Arial"/>
              </a:rPr>
              <a:t>Kernel Mode</a:t>
            </a:r>
          </a:p>
        </p:txBody>
      </p:sp>
      <p:graphicFrame>
        <p:nvGraphicFramePr>
          <p:cNvPr id="43" name="Shape 254"/>
          <p:cNvGraphicFramePr/>
          <p:nvPr>
            <p:extLst/>
          </p:nvPr>
        </p:nvGraphicFramePr>
        <p:xfrm>
          <a:off x="4787156" y="1319560"/>
          <a:ext cx="1872200" cy="288025"/>
        </p:xfrm>
        <a:graphic>
          <a:graphicData uri="http://schemas.openxmlformats.org/drawingml/2006/table">
            <a:tbl>
              <a:tblPr firstRow="1" bandRow="1">
                <a:noFill/>
              </a:tblPr>
              <a:tblGrid>
                <a:gridCol w="1872200">
                  <a:extLst>
                    <a:ext uri="{9D8B030D-6E8A-4147-A177-3AD203B41FA5}">
                      <a16:colId xmlns:a16="http://schemas.microsoft.com/office/drawing/2014/main" xmlns="" val="20000"/>
                    </a:ext>
                  </a:extLst>
                </a:gridCol>
              </a:tblGrid>
              <a:tr h="28802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dirty="0">
                          <a:solidFill>
                            <a:schemeClr val="dk1"/>
                          </a:solidFill>
                        </a:rPr>
                        <a:t>Win 32 application</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3A4"/>
                    </a:solidFill>
                  </a:tcPr>
                </a:tc>
                <a:extLst>
                  <a:ext uri="{0D108BD9-81ED-4DB2-BD59-A6C34878D82A}">
                    <a16:rowId xmlns:a16="http://schemas.microsoft.com/office/drawing/2014/main" xmlns="" val="10000"/>
                  </a:ext>
                </a:extLst>
              </a:tr>
            </a:tbl>
          </a:graphicData>
        </a:graphic>
      </p:graphicFrame>
      <p:graphicFrame>
        <p:nvGraphicFramePr>
          <p:cNvPr id="44" name="Shape 255"/>
          <p:cNvGraphicFramePr/>
          <p:nvPr>
            <p:extLst/>
          </p:nvPr>
        </p:nvGraphicFramePr>
        <p:xfrm>
          <a:off x="4787156" y="1860286"/>
          <a:ext cx="1872200" cy="288025"/>
        </p:xfrm>
        <a:graphic>
          <a:graphicData uri="http://schemas.openxmlformats.org/drawingml/2006/table">
            <a:tbl>
              <a:tblPr firstRow="1" bandRow="1">
                <a:noFill/>
              </a:tblPr>
              <a:tblGrid>
                <a:gridCol w="1872200">
                  <a:extLst>
                    <a:ext uri="{9D8B030D-6E8A-4147-A177-3AD203B41FA5}">
                      <a16:colId xmlns:a16="http://schemas.microsoft.com/office/drawing/2014/main" xmlns="" val="20000"/>
                    </a:ext>
                  </a:extLst>
                </a:gridCol>
              </a:tblGrid>
              <a:tr h="28802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dirty="0">
                          <a:solidFill>
                            <a:schemeClr val="dk1"/>
                          </a:solidFill>
                        </a:rPr>
                        <a:t>Win 32 Subsystem</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3A4"/>
                    </a:solidFill>
                  </a:tcPr>
                </a:tc>
                <a:extLst>
                  <a:ext uri="{0D108BD9-81ED-4DB2-BD59-A6C34878D82A}">
                    <a16:rowId xmlns:a16="http://schemas.microsoft.com/office/drawing/2014/main" xmlns="" val="10000"/>
                  </a:ext>
                </a:extLst>
              </a:tr>
            </a:tbl>
          </a:graphicData>
        </a:graphic>
      </p:graphicFrame>
      <p:graphicFrame>
        <p:nvGraphicFramePr>
          <p:cNvPr id="45" name="Shape 256"/>
          <p:cNvGraphicFramePr/>
          <p:nvPr>
            <p:extLst/>
          </p:nvPr>
        </p:nvGraphicFramePr>
        <p:xfrm>
          <a:off x="8207536" y="1103536"/>
          <a:ext cx="1656175" cy="360050"/>
        </p:xfrm>
        <a:graphic>
          <a:graphicData uri="http://schemas.openxmlformats.org/drawingml/2006/table">
            <a:tbl>
              <a:tblPr firstRow="1" bandRow="1">
                <a:noFill/>
              </a:tblPr>
              <a:tblGrid>
                <a:gridCol w="1656175">
                  <a:extLst>
                    <a:ext uri="{9D8B030D-6E8A-4147-A177-3AD203B41FA5}">
                      <a16:colId xmlns:a16="http://schemas.microsoft.com/office/drawing/2014/main" xmlns="" val="20000"/>
                    </a:ext>
                  </a:extLst>
                </a:gridCol>
              </a:tblGrid>
              <a:tr h="360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Logon Process</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3A4"/>
                    </a:solidFill>
                  </a:tcPr>
                </a:tc>
                <a:extLst>
                  <a:ext uri="{0D108BD9-81ED-4DB2-BD59-A6C34878D82A}">
                    <a16:rowId xmlns:a16="http://schemas.microsoft.com/office/drawing/2014/main" xmlns="" val="10000"/>
                  </a:ext>
                </a:extLst>
              </a:tr>
            </a:tbl>
          </a:graphicData>
        </a:graphic>
      </p:graphicFrame>
      <p:graphicFrame>
        <p:nvGraphicFramePr>
          <p:cNvPr id="46" name="Shape 257"/>
          <p:cNvGraphicFramePr/>
          <p:nvPr>
            <p:extLst/>
          </p:nvPr>
        </p:nvGraphicFramePr>
        <p:xfrm>
          <a:off x="8099524" y="1658924"/>
          <a:ext cx="1872200" cy="951500"/>
        </p:xfrm>
        <a:graphic>
          <a:graphicData uri="http://schemas.openxmlformats.org/drawingml/2006/table">
            <a:tbl>
              <a:tblPr firstRow="1" bandRow="1">
                <a:noFill/>
              </a:tblPr>
              <a:tblGrid>
                <a:gridCol w="1872200">
                  <a:extLst>
                    <a:ext uri="{9D8B030D-6E8A-4147-A177-3AD203B41FA5}">
                      <a16:colId xmlns:a16="http://schemas.microsoft.com/office/drawing/2014/main" xmlns="" val="20000"/>
                    </a:ext>
                  </a:extLst>
                </a:gridCol>
              </a:tblGrid>
              <a:tr h="4757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Local security  authority</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3A4"/>
                    </a:solidFill>
                  </a:tcPr>
                </a:tc>
                <a:extLst>
                  <a:ext uri="{0D108BD9-81ED-4DB2-BD59-A6C34878D82A}">
                    <a16:rowId xmlns:a16="http://schemas.microsoft.com/office/drawing/2014/main" xmlns="" val="10000"/>
                  </a:ext>
                </a:extLst>
              </a:tr>
              <a:tr h="4757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Security Accounts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3A4"/>
                    </a:solidFill>
                  </a:tcPr>
                </a:tc>
                <a:extLst>
                  <a:ext uri="{0D108BD9-81ED-4DB2-BD59-A6C34878D82A}">
                    <a16:rowId xmlns:a16="http://schemas.microsoft.com/office/drawing/2014/main" xmlns="" val="10001"/>
                  </a:ext>
                </a:extLst>
              </a:tr>
            </a:tbl>
          </a:graphicData>
        </a:graphic>
      </p:graphicFrame>
      <p:sp>
        <p:nvSpPr>
          <p:cNvPr id="47" name="Shape 258"/>
          <p:cNvSpPr txBox="1"/>
          <p:nvPr/>
        </p:nvSpPr>
        <p:spPr>
          <a:xfrm>
            <a:off x="5003180" y="2964792"/>
            <a:ext cx="2161104" cy="307777"/>
          </a:xfrm>
          <a:prstGeom prst="rect">
            <a:avLst/>
          </a:prstGeom>
          <a:noFill/>
          <a:ln>
            <a:noFill/>
          </a:ln>
        </p:spPr>
        <p:txBody>
          <a:bodyPr wrap="square" lIns="91425" tIns="45700" rIns="91425" bIns="45700" anchor="t" anchorCtr="0">
            <a:noAutofit/>
          </a:bodyPr>
          <a:lstStyle/>
          <a:p>
            <a:r>
              <a:rPr lang="en-US" sz="1400" kern="0">
                <a:solidFill>
                  <a:srgbClr val="4D4541"/>
                </a:solidFill>
                <a:latin typeface="Arial"/>
                <a:ea typeface="Arial"/>
                <a:cs typeface="Arial"/>
                <a:sym typeface="Arial"/>
              </a:rPr>
              <a:t>EXECUTIVE SERVICES</a:t>
            </a:r>
          </a:p>
        </p:txBody>
      </p:sp>
      <p:cxnSp>
        <p:nvCxnSpPr>
          <p:cNvPr id="48" name="Shape 259"/>
          <p:cNvCxnSpPr/>
          <p:nvPr/>
        </p:nvCxnSpPr>
        <p:spPr>
          <a:xfrm>
            <a:off x="9035628" y="1391568"/>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49" name="Shape 260"/>
          <p:cNvCxnSpPr/>
          <p:nvPr/>
        </p:nvCxnSpPr>
        <p:spPr>
          <a:xfrm>
            <a:off x="5651252" y="1557328"/>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50" name="Shape 261"/>
          <p:cNvCxnSpPr/>
          <p:nvPr/>
        </p:nvCxnSpPr>
        <p:spPr>
          <a:xfrm>
            <a:off x="5651252" y="2111648"/>
            <a:ext cx="0" cy="883841"/>
          </a:xfrm>
          <a:prstGeom prst="straightConnector1">
            <a:avLst/>
          </a:prstGeom>
          <a:noFill/>
          <a:ln w="9525" cap="flat" cmpd="sng">
            <a:solidFill>
              <a:srgbClr val="0070C0"/>
            </a:solidFill>
            <a:prstDash val="solid"/>
            <a:round/>
            <a:headEnd type="stealth" w="lg" len="lg"/>
            <a:tailEnd type="stealth" w="lg" len="lg"/>
          </a:ln>
        </p:spPr>
      </p:cxnSp>
      <p:cxnSp>
        <p:nvCxnSpPr>
          <p:cNvPr id="51" name="Shape 262"/>
          <p:cNvCxnSpPr/>
          <p:nvPr/>
        </p:nvCxnSpPr>
        <p:spPr>
          <a:xfrm>
            <a:off x="8387556" y="2553568"/>
            <a:ext cx="0" cy="565112"/>
          </a:xfrm>
          <a:prstGeom prst="straightConnector1">
            <a:avLst/>
          </a:prstGeom>
          <a:noFill/>
          <a:ln w="9525" cap="flat" cmpd="sng">
            <a:solidFill>
              <a:srgbClr val="0070C0"/>
            </a:solidFill>
            <a:prstDash val="solid"/>
            <a:round/>
            <a:headEnd type="stealth" w="lg" len="lg"/>
            <a:tailEnd type="stealth" w="lg" len="lg"/>
          </a:ln>
        </p:spPr>
      </p:cxnSp>
      <p:graphicFrame>
        <p:nvGraphicFramePr>
          <p:cNvPr id="52" name="Shape 263"/>
          <p:cNvGraphicFramePr/>
          <p:nvPr>
            <p:extLst/>
          </p:nvPr>
        </p:nvGraphicFramePr>
        <p:xfrm>
          <a:off x="1831367" y="4487912"/>
          <a:ext cx="1535825" cy="1265825"/>
        </p:xfrm>
        <a:graphic>
          <a:graphicData uri="http://schemas.openxmlformats.org/drawingml/2006/table">
            <a:tbl>
              <a:tblPr firstRow="1" bandRow="1">
                <a:noFill/>
              </a:tblPr>
              <a:tblGrid>
                <a:gridCol w="1535825">
                  <a:extLst>
                    <a:ext uri="{9D8B030D-6E8A-4147-A177-3AD203B41FA5}">
                      <a16:colId xmlns:a16="http://schemas.microsoft.com/office/drawing/2014/main" xmlns="" val="20000"/>
                    </a:ext>
                  </a:extLst>
                </a:gridCol>
              </a:tblGrid>
              <a:tr h="2937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Cache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0"/>
                  </a:ext>
                </a:extLst>
              </a:tr>
              <a:tr h="32402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b="1">
                          <a:solidFill>
                            <a:schemeClr val="dk1"/>
                          </a:solidFill>
                        </a:rPr>
                        <a:t>File System Driver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1"/>
                  </a:ext>
                </a:extLst>
              </a:tr>
              <a:tr h="32402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Network drivers</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2"/>
                  </a:ext>
                </a:extLst>
              </a:tr>
              <a:tr h="32402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Device Drivers</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3"/>
                  </a:ext>
                </a:extLst>
              </a:tr>
            </a:tbl>
          </a:graphicData>
        </a:graphic>
      </p:graphicFrame>
      <p:graphicFrame>
        <p:nvGraphicFramePr>
          <p:cNvPr id="53" name="Shape 264"/>
          <p:cNvGraphicFramePr/>
          <p:nvPr>
            <p:extLst/>
          </p:nvPr>
        </p:nvGraphicFramePr>
        <p:xfrm>
          <a:off x="9035628" y="4484464"/>
          <a:ext cx="1379750" cy="1370470"/>
        </p:xfrm>
        <a:graphic>
          <a:graphicData uri="http://schemas.openxmlformats.org/drawingml/2006/table">
            <a:tbl>
              <a:tblPr firstRow="1" bandRow="1">
                <a:noFill/>
              </a:tblPr>
              <a:tblGrid>
                <a:gridCol w="1379750">
                  <a:extLst>
                    <a:ext uri="{9D8B030D-6E8A-4147-A177-3AD203B41FA5}">
                      <a16:colId xmlns:a16="http://schemas.microsoft.com/office/drawing/2014/main" xmlns="" val="20000"/>
                    </a:ext>
                  </a:extLst>
                </a:gridCol>
              </a:tblGrid>
              <a:tr h="456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Window manager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0"/>
                  </a:ext>
                </a:extLst>
              </a:tr>
              <a:tr h="456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    </a:t>
                      </a:r>
                    </a:p>
                    <a:p>
                      <a:pPr marL="0" marR="0" lvl="0" indent="0" algn="l" rtl="0">
                        <a:spcBef>
                          <a:spcPts val="0"/>
                        </a:spcBef>
                        <a:buNone/>
                      </a:pPr>
                      <a:r>
                        <a:rPr lang="en-US" sz="1200">
                          <a:solidFill>
                            <a:schemeClr val="dk1"/>
                          </a:solidFill>
                        </a:rPr>
                        <a:t>       GDI</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1"/>
                  </a:ext>
                </a:extLst>
              </a:tr>
              <a:tr h="456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200">
                          <a:solidFill>
                            <a:schemeClr val="dk1"/>
                          </a:solidFill>
                        </a:rPr>
                        <a:t>Graphics Device Drivers</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BCAED"/>
                    </a:solidFill>
                  </a:tcPr>
                </a:tc>
                <a:extLst>
                  <a:ext uri="{0D108BD9-81ED-4DB2-BD59-A6C34878D82A}">
                    <a16:rowId xmlns:a16="http://schemas.microsoft.com/office/drawing/2014/main" xmlns="" val="10002"/>
                  </a:ext>
                </a:extLst>
              </a:tr>
            </a:tbl>
          </a:graphicData>
        </a:graphic>
      </p:graphicFrame>
      <p:graphicFrame>
        <p:nvGraphicFramePr>
          <p:cNvPr id="54" name="Shape 265"/>
          <p:cNvGraphicFramePr/>
          <p:nvPr>
            <p:extLst/>
          </p:nvPr>
        </p:nvGraphicFramePr>
        <p:xfrm>
          <a:off x="3492665" y="4703936"/>
          <a:ext cx="5400600" cy="432050"/>
        </p:xfrm>
        <a:graphic>
          <a:graphicData uri="http://schemas.openxmlformats.org/drawingml/2006/table">
            <a:tbl>
              <a:tblPr firstRow="1" bandRow="1">
                <a:noFill/>
              </a:tblPr>
              <a:tblGrid>
                <a:gridCol w="5400600">
                  <a:extLst>
                    <a:ext uri="{9D8B030D-6E8A-4147-A177-3AD203B41FA5}">
                      <a16:colId xmlns:a16="http://schemas.microsoft.com/office/drawing/2014/main" xmlns="" val="20000"/>
                    </a:ext>
                  </a:extLst>
                </a:gridCol>
              </a:tblGrid>
              <a:tr h="432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800"/>
                        <a:t>                                 </a:t>
                      </a:r>
                      <a:r>
                        <a:rPr lang="en-US" sz="1800">
                          <a:solidFill>
                            <a:schemeClr val="dk1"/>
                          </a:solidFill>
                        </a:rPr>
                        <a:t>Kernel</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AE7E6"/>
                    </a:solidFill>
                  </a:tcPr>
                </a:tc>
                <a:extLst>
                  <a:ext uri="{0D108BD9-81ED-4DB2-BD59-A6C34878D82A}">
                    <a16:rowId xmlns:a16="http://schemas.microsoft.com/office/drawing/2014/main" xmlns="" val="10000"/>
                  </a:ext>
                </a:extLst>
              </a:tr>
            </a:tbl>
          </a:graphicData>
        </a:graphic>
      </p:graphicFrame>
      <p:graphicFrame>
        <p:nvGraphicFramePr>
          <p:cNvPr id="55" name="Shape 266"/>
          <p:cNvGraphicFramePr/>
          <p:nvPr>
            <p:extLst/>
          </p:nvPr>
        </p:nvGraphicFramePr>
        <p:xfrm>
          <a:off x="3492665" y="5280000"/>
          <a:ext cx="5400600" cy="432050"/>
        </p:xfrm>
        <a:graphic>
          <a:graphicData uri="http://schemas.openxmlformats.org/drawingml/2006/table">
            <a:tbl>
              <a:tblPr firstRow="1" bandRow="1">
                <a:noFill/>
              </a:tblPr>
              <a:tblGrid>
                <a:gridCol w="5400600">
                  <a:extLst>
                    <a:ext uri="{9D8B030D-6E8A-4147-A177-3AD203B41FA5}">
                      <a16:colId xmlns:a16="http://schemas.microsoft.com/office/drawing/2014/main" xmlns="" val="20000"/>
                    </a:ext>
                  </a:extLst>
                </a:gridCol>
              </a:tblGrid>
              <a:tr h="432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800"/>
                        <a:t>                    </a:t>
                      </a:r>
                      <a:r>
                        <a:rPr lang="en-US" sz="1800">
                          <a:solidFill>
                            <a:schemeClr val="dk1"/>
                          </a:solidFill>
                        </a:rPr>
                        <a:t>Hardware Abstraction Layer</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xmlns="" val="10000"/>
                  </a:ext>
                </a:extLst>
              </a:tr>
            </a:tbl>
          </a:graphicData>
        </a:graphic>
      </p:graphicFrame>
      <p:graphicFrame>
        <p:nvGraphicFramePr>
          <p:cNvPr id="56" name="Shape 267"/>
          <p:cNvGraphicFramePr/>
          <p:nvPr>
            <p:extLst/>
          </p:nvPr>
        </p:nvGraphicFramePr>
        <p:xfrm>
          <a:off x="1970557" y="6000080"/>
          <a:ext cx="8444825" cy="365770"/>
        </p:xfrm>
        <a:graphic>
          <a:graphicData uri="http://schemas.openxmlformats.org/drawingml/2006/table">
            <a:tbl>
              <a:tblPr firstRow="1" bandRow="1">
                <a:noFill/>
              </a:tblPr>
              <a:tblGrid>
                <a:gridCol w="8444825">
                  <a:extLst>
                    <a:ext uri="{9D8B030D-6E8A-4147-A177-3AD203B41FA5}">
                      <a16:colId xmlns:a16="http://schemas.microsoft.com/office/drawing/2014/main" xmlns="" val="20000"/>
                    </a:ext>
                  </a:extLst>
                </a:gridCol>
              </a:tblGrid>
              <a:tr h="36005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rtl="0">
                        <a:spcBef>
                          <a:spcPts val="0"/>
                        </a:spcBef>
                        <a:buNone/>
                      </a:pPr>
                      <a:r>
                        <a:rPr lang="en-US" sz="1800"/>
                        <a:t>                                                      </a:t>
                      </a:r>
                      <a:r>
                        <a:rPr lang="en-US" sz="1800">
                          <a:solidFill>
                            <a:schemeClr val="dk1"/>
                          </a:solidFill>
                        </a:rPr>
                        <a:t>Hardware </a:t>
                      </a:r>
                    </a:p>
                  </a:txBody>
                  <a:tcPr marL="91450" marR="91450" marT="45725" marB="457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EAE7E6"/>
                    </a:solidFill>
                  </a:tcPr>
                </a:tc>
                <a:extLst>
                  <a:ext uri="{0D108BD9-81ED-4DB2-BD59-A6C34878D82A}">
                    <a16:rowId xmlns:a16="http://schemas.microsoft.com/office/drawing/2014/main" xmlns="" val="10000"/>
                  </a:ext>
                </a:extLst>
              </a:tr>
            </a:tbl>
          </a:graphicData>
        </a:graphic>
      </p:graphicFrame>
      <p:cxnSp>
        <p:nvCxnSpPr>
          <p:cNvPr id="57" name="Shape 268"/>
          <p:cNvCxnSpPr/>
          <p:nvPr/>
        </p:nvCxnSpPr>
        <p:spPr>
          <a:xfrm>
            <a:off x="2525663" y="5712048"/>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58" name="Shape 269"/>
          <p:cNvCxnSpPr/>
          <p:nvPr/>
        </p:nvCxnSpPr>
        <p:spPr>
          <a:xfrm>
            <a:off x="9323660" y="5856064"/>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59" name="Shape 270"/>
          <p:cNvCxnSpPr/>
          <p:nvPr/>
        </p:nvCxnSpPr>
        <p:spPr>
          <a:xfrm>
            <a:off x="6443340" y="5712048"/>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60" name="Shape 271"/>
          <p:cNvCxnSpPr/>
          <p:nvPr/>
        </p:nvCxnSpPr>
        <p:spPr>
          <a:xfrm>
            <a:off x="6083732" y="5063976"/>
            <a:ext cx="0" cy="288032"/>
          </a:xfrm>
          <a:prstGeom prst="straightConnector1">
            <a:avLst/>
          </a:prstGeom>
          <a:noFill/>
          <a:ln w="9525" cap="flat" cmpd="sng">
            <a:solidFill>
              <a:srgbClr val="0070C0"/>
            </a:solidFill>
            <a:prstDash val="solid"/>
            <a:round/>
            <a:headEnd type="stealth" w="lg" len="lg"/>
            <a:tailEnd type="stealth" w="lg" len="lg"/>
          </a:ln>
        </p:spPr>
      </p:cxnSp>
      <p:cxnSp>
        <p:nvCxnSpPr>
          <p:cNvPr id="61" name="Shape 272"/>
          <p:cNvCxnSpPr/>
          <p:nvPr/>
        </p:nvCxnSpPr>
        <p:spPr>
          <a:xfrm>
            <a:off x="6083732" y="5712048"/>
            <a:ext cx="0" cy="288032"/>
          </a:xfrm>
          <a:prstGeom prst="straightConnector1">
            <a:avLst/>
          </a:prstGeom>
          <a:noFill/>
          <a:ln w="9525" cap="flat" cmpd="sng">
            <a:solidFill>
              <a:srgbClr val="0070C0"/>
            </a:solidFill>
            <a:prstDash val="solid"/>
            <a:round/>
            <a:headEnd type="stealth" w="lg" len="lg"/>
            <a:tailEnd type="stealth" w="lg" len="lg"/>
          </a:ln>
        </p:spPr>
      </p:cxnSp>
      <p:sp>
        <p:nvSpPr>
          <p:cNvPr id="62"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WINDOWS KERNEL</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29319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p:nvPr/>
        </p:nvSpPr>
        <p:spPr>
          <a:xfrm>
            <a:off x="4069397" y="1269886"/>
            <a:ext cx="962883" cy="577730"/>
          </a:xfrm>
          <a:custGeom>
            <a:avLst/>
            <a:gdLst>
              <a:gd name="connsiteX0" fmla="*/ 0 w 962883"/>
              <a:gd name="connsiteY0" fmla="*/ 57773 h 577730"/>
              <a:gd name="connsiteX1" fmla="*/ 57773 w 962883"/>
              <a:gd name="connsiteY1" fmla="*/ 0 h 577730"/>
              <a:gd name="connsiteX2" fmla="*/ 905110 w 962883"/>
              <a:gd name="connsiteY2" fmla="*/ 0 h 577730"/>
              <a:gd name="connsiteX3" fmla="*/ 962883 w 962883"/>
              <a:gd name="connsiteY3" fmla="*/ 57773 h 577730"/>
              <a:gd name="connsiteX4" fmla="*/ 962883 w 962883"/>
              <a:gd name="connsiteY4" fmla="*/ 519957 h 577730"/>
              <a:gd name="connsiteX5" fmla="*/ 905110 w 962883"/>
              <a:gd name="connsiteY5" fmla="*/ 577730 h 577730"/>
              <a:gd name="connsiteX6" fmla="*/ 57773 w 962883"/>
              <a:gd name="connsiteY6" fmla="*/ 577730 h 577730"/>
              <a:gd name="connsiteX7" fmla="*/ 0 w 962883"/>
              <a:gd name="connsiteY7" fmla="*/ 519957 h 577730"/>
              <a:gd name="connsiteX8" fmla="*/ 0 w 962883"/>
              <a:gd name="connsiteY8" fmla="*/ 57773 h 5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83" h="577730">
                <a:moveTo>
                  <a:pt x="0" y="57773"/>
                </a:moveTo>
                <a:cubicBezTo>
                  <a:pt x="0" y="25866"/>
                  <a:pt x="25866" y="0"/>
                  <a:pt x="57773" y="0"/>
                </a:cubicBezTo>
                <a:lnTo>
                  <a:pt x="905110" y="0"/>
                </a:lnTo>
                <a:cubicBezTo>
                  <a:pt x="937017" y="0"/>
                  <a:pt x="962883" y="25866"/>
                  <a:pt x="962883" y="57773"/>
                </a:cubicBezTo>
                <a:lnTo>
                  <a:pt x="962883" y="519957"/>
                </a:lnTo>
                <a:cubicBezTo>
                  <a:pt x="962883" y="551864"/>
                  <a:pt x="937017" y="577730"/>
                  <a:pt x="905110" y="577730"/>
                </a:cubicBezTo>
                <a:lnTo>
                  <a:pt x="57773" y="577730"/>
                </a:lnTo>
                <a:cubicBezTo>
                  <a:pt x="25866" y="577730"/>
                  <a:pt x="0" y="551864"/>
                  <a:pt x="0" y="519957"/>
                </a:cubicBezTo>
                <a:lnTo>
                  <a:pt x="0" y="57773"/>
                </a:lnTo>
                <a:close/>
              </a:path>
            </a:pathLst>
          </a:custGeom>
          <a:solidFill>
            <a:srgbClr val="263147">
              <a:lumMod val="20000"/>
              <a:lumOff val="80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55021" tIns="55021" rIns="55021" bIns="55021"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Boot sector</a:t>
            </a:r>
          </a:p>
        </p:txBody>
      </p:sp>
      <p:sp>
        <p:nvSpPr>
          <p:cNvPr id="45" name="Freeform 44"/>
          <p:cNvSpPr/>
          <p:nvPr/>
        </p:nvSpPr>
        <p:spPr>
          <a:xfrm rot="21599997">
            <a:off x="5054176" y="1439353"/>
            <a:ext cx="232702" cy="238795"/>
          </a:xfrm>
          <a:custGeom>
            <a:avLst/>
            <a:gdLst>
              <a:gd name="connsiteX0" fmla="*/ 0 w 232702"/>
              <a:gd name="connsiteY0" fmla="*/ 47759 h 238795"/>
              <a:gd name="connsiteX1" fmla="*/ 116351 w 232702"/>
              <a:gd name="connsiteY1" fmla="*/ 47759 h 238795"/>
              <a:gd name="connsiteX2" fmla="*/ 116351 w 232702"/>
              <a:gd name="connsiteY2" fmla="*/ 0 h 238795"/>
              <a:gd name="connsiteX3" fmla="*/ 232702 w 232702"/>
              <a:gd name="connsiteY3" fmla="*/ 119398 h 238795"/>
              <a:gd name="connsiteX4" fmla="*/ 116351 w 232702"/>
              <a:gd name="connsiteY4" fmla="*/ 238795 h 238795"/>
              <a:gd name="connsiteX5" fmla="*/ 116351 w 232702"/>
              <a:gd name="connsiteY5" fmla="*/ 191036 h 238795"/>
              <a:gd name="connsiteX6" fmla="*/ 0 w 232702"/>
              <a:gd name="connsiteY6" fmla="*/ 191036 h 238795"/>
              <a:gd name="connsiteX7" fmla="*/ 0 w 232702"/>
              <a:gd name="connsiteY7" fmla="*/ 47759 h 23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702" h="238795">
                <a:moveTo>
                  <a:pt x="0" y="47759"/>
                </a:moveTo>
                <a:lnTo>
                  <a:pt x="116351" y="47759"/>
                </a:lnTo>
                <a:lnTo>
                  <a:pt x="116351" y="0"/>
                </a:lnTo>
                <a:lnTo>
                  <a:pt x="232702" y="119398"/>
                </a:lnTo>
                <a:lnTo>
                  <a:pt x="116351" y="238795"/>
                </a:lnTo>
                <a:lnTo>
                  <a:pt x="116351" y="191036"/>
                </a:lnTo>
                <a:lnTo>
                  <a:pt x="0" y="191036"/>
                </a:lnTo>
                <a:lnTo>
                  <a:pt x="0" y="47759"/>
                </a:lnTo>
                <a:close/>
              </a:path>
            </a:pathLst>
          </a:custGeom>
          <a:solidFill>
            <a:srgbClr val="263147"/>
          </a:solidFill>
          <a:ln>
            <a:solidFill>
              <a:srgbClr val="263147"/>
            </a:solidFill>
          </a:ln>
          <a:effectLst>
            <a:outerShdw blurRad="40000" dist="20000" dir="5400000" rotWithShape="0">
              <a:srgbClr val="000000">
                <a:alpha val="38000"/>
              </a:srgbClr>
            </a:outerShdw>
          </a:effectLst>
        </p:spPr>
        <p:txBody>
          <a:bodyPr spcFirstLastPara="0" vert="horz" wrap="square" lIns="-1" tIns="47758" rIns="69811" bIns="47759"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0" i="0" u="none" strike="noStrike" kern="0" cap="none" spc="0" normalizeH="0" baseline="0" noProof="0">
              <a:ln>
                <a:noFill/>
              </a:ln>
              <a:solidFill>
                <a:srgbClr val="263147"/>
              </a:solidFill>
              <a:effectLst/>
              <a:uLnTx/>
              <a:uFillTx/>
              <a:latin typeface="Arial"/>
              <a:sym typeface="Arial"/>
            </a:endParaRPr>
          </a:p>
        </p:txBody>
      </p:sp>
      <p:sp>
        <p:nvSpPr>
          <p:cNvPr id="46" name="Freeform 45"/>
          <p:cNvSpPr/>
          <p:nvPr/>
        </p:nvSpPr>
        <p:spPr>
          <a:xfrm>
            <a:off x="5304120" y="1198868"/>
            <a:ext cx="962883" cy="760892"/>
          </a:xfrm>
          <a:custGeom>
            <a:avLst/>
            <a:gdLst>
              <a:gd name="connsiteX0" fmla="*/ 0 w 962883"/>
              <a:gd name="connsiteY0" fmla="*/ 57773 h 577730"/>
              <a:gd name="connsiteX1" fmla="*/ 57773 w 962883"/>
              <a:gd name="connsiteY1" fmla="*/ 0 h 577730"/>
              <a:gd name="connsiteX2" fmla="*/ 905110 w 962883"/>
              <a:gd name="connsiteY2" fmla="*/ 0 h 577730"/>
              <a:gd name="connsiteX3" fmla="*/ 962883 w 962883"/>
              <a:gd name="connsiteY3" fmla="*/ 57773 h 577730"/>
              <a:gd name="connsiteX4" fmla="*/ 962883 w 962883"/>
              <a:gd name="connsiteY4" fmla="*/ 519957 h 577730"/>
              <a:gd name="connsiteX5" fmla="*/ 905110 w 962883"/>
              <a:gd name="connsiteY5" fmla="*/ 577730 h 577730"/>
              <a:gd name="connsiteX6" fmla="*/ 57773 w 962883"/>
              <a:gd name="connsiteY6" fmla="*/ 577730 h 577730"/>
              <a:gd name="connsiteX7" fmla="*/ 0 w 962883"/>
              <a:gd name="connsiteY7" fmla="*/ 519957 h 577730"/>
              <a:gd name="connsiteX8" fmla="*/ 0 w 962883"/>
              <a:gd name="connsiteY8" fmla="*/ 57773 h 5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83" h="577730">
                <a:moveTo>
                  <a:pt x="0" y="57773"/>
                </a:moveTo>
                <a:cubicBezTo>
                  <a:pt x="0" y="25866"/>
                  <a:pt x="25866" y="0"/>
                  <a:pt x="57773" y="0"/>
                </a:cubicBezTo>
                <a:lnTo>
                  <a:pt x="905110" y="0"/>
                </a:lnTo>
                <a:cubicBezTo>
                  <a:pt x="937017" y="0"/>
                  <a:pt x="962883" y="25866"/>
                  <a:pt x="962883" y="57773"/>
                </a:cubicBezTo>
                <a:lnTo>
                  <a:pt x="962883" y="519957"/>
                </a:lnTo>
                <a:cubicBezTo>
                  <a:pt x="962883" y="551864"/>
                  <a:pt x="937017" y="577730"/>
                  <a:pt x="905110" y="577730"/>
                </a:cubicBezTo>
                <a:lnTo>
                  <a:pt x="57773" y="577730"/>
                </a:lnTo>
                <a:cubicBezTo>
                  <a:pt x="25866" y="577730"/>
                  <a:pt x="0" y="551864"/>
                  <a:pt x="0" y="519957"/>
                </a:cubicBezTo>
                <a:lnTo>
                  <a:pt x="0" y="57773"/>
                </a:lnTo>
                <a:close/>
              </a:path>
            </a:pathLst>
          </a:custGeom>
          <a:solidFill>
            <a:srgbClr val="263147">
              <a:lumMod val="20000"/>
              <a:lumOff val="80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55021" tIns="55021" rIns="55021" bIns="55021"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Boot manager (bootmgr)</a:t>
            </a:r>
          </a:p>
        </p:txBody>
      </p:sp>
      <p:sp>
        <p:nvSpPr>
          <p:cNvPr id="47" name="Freeform 46"/>
          <p:cNvSpPr/>
          <p:nvPr/>
        </p:nvSpPr>
        <p:spPr>
          <a:xfrm>
            <a:off x="6269539" y="1439354"/>
            <a:ext cx="260836" cy="238795"/>
          </a:xfrm>
          <a:custGeom>
            <a:avLst/>
            <a:gdLst>
              <a:gd name="connsiteX0" fmla="*/ 0 w 260836"/>
              <a:gd name="connsiteY0" fmla="*/ 47759 h 238795"/>
              <a:gd name="connsiteX1" fmla="*/ 141439 w 260836"/>
              <a:gd name="connsiteY1" fmla="*/ 47759 h 238795"/>
              <a:gd name="connsiteX2" fmla="*/ 141439 w 260836"/>
              <a:gd name="connsiteY2" fmla="*/ 0 h 238795"/>
              <a:gd name="connsiteX3" fmla="*/ 260836 w 260836"/>
              <a:gd name="connsiteY3" fmla="*/ 119398 h 238795"/>
              <a:gd name="connsiteX4" fmla="*/ 141439 w 260836"/>
              <a:gd name="connsiteY4" fmla="*/ 238795 h 238795"/>
              <a:gd name="connsiteX5" fmla="*/ 141439 w 260836"/>
              <a:gd name="connsiteY5" fmla="*/ 191036 h 238795"/>
              <a:gd name="connsiteX6" fmla="*/ 0 w 260836"/>
              <a:gd name="connsiteY6" fmla="*/ 191036 h 238795"/>
              <a:gd name="connsiteX7" fmla="*/ 0 w 260836"/>
              <a:gd name="connsiteY7" fmla="*/ 47759 h 23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836" h="238795">
                <a:moveTo>
                  <a:pt x="0" y="47759"/>
                </a:moveTo>
                <a:lnTo>
                  <a:pt x="141439" y="47759"/>
                </a:lnTo>
                <a:lnTo>
                  <a:pt x="141439" y="0"/>
                </a:lnTo>
                <a:lnTo>
                  <a:pt x="260836" y="119398"/>
                </a:lnTo>
                <a:lnTo>
                  <a:pt x="141439" y="238795"/>
                </a:lnTo>
                <a:lnTo>
                  <a:pt x="141439" y="191036"/>
                </a:lnTo>
                <a:lnTo>
                  <a:pt x="0" y="191036"/>
                </a:lnTo>
                <a:lnTo>
                  <a:pt x="0" y="47759"/>
                </a:lnTo>
                <a:close/>
              </a:path>
            </a:pathLst>
          </a:custGeom>
          <a:solidFill>
            <a:srgbClr val="263147"/>
          </a:solidFill>
          <a:ln>
            <a:solidFill>
              <a:srgbClr val="263147"/>
            </a:solidFill>
          </a:ln>
          <a:effectLst>
            <a:outerShdw blurRad="40000" dist="20000" dir="5400000" rotWithShape="0">
              <a:srgbClr val="000000">
                <a:alpha val="38000"/>
              </a:srgbClr>
            </a:outerShdw>
          </a:effectLst>
        </p:spPr>
        <p:txBody>
          <a:bodyPr spcFirstLastPara="0" vert="horz" wrap="square" lIns="0" tIns="47759" rIns="71638" bIns="47759"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0" i="0" u="none" strike="noStrike" kern="0" cap="none" spc="0" normalizeH="0" baseline="0" noProof="0">
              <a:ln>
                <a:noFill/>
              </a:ln>
              <a:solidFill>
                <a:srgbClr val="263147"/>
              </a:solidFill>
              <a:effectLst/>
              <a:uLnTx/>
              <a:uFillTx/>
              <a:latin typeface="Arial"/>
              <a:sym typeface="Arial"/>
            </a:endParaRPr>
          </a:p>
        </p:txBody>
      </p:sp>
      <p:sp>
        <p:nvSpPr>
          <p:cNvPr id="48" name="Freeform 47"/>
          <p:cNvSpPr/>
          <p:nvPr/>
        </p:nvSpPr>
        <p:spPr>
          <a:xfrm>
            <a:off x="6538553" y="1172610"/>
            <a:ext cx="962883" cy="772281"/>
          </a:xfrm>
          <a:custGeom>
            <a:avLst/>
            <a:gdLst>
              <a:gd name="connsiteX0" fmla="*/ 0 w 962883"/>
              <a:gd name="connsiteY0" fmla="*/ 57773 h 577730"/>
              <a:gd name="connsiteX1" fmla="*/ 57773 w 962883"/>
              <a:gd name="connsiteY1" fmla="*/ 0 h 577730"/>
              <a:gd name="connsiteX2" fmla="*/ 905110 w 962883"/>
              <a:gd name="connsiteY2" fmla="*/ 0 h 577730"/>
              <a:gd name="connsiteX3" fmla="*/ 962883 w 962883"/>
              <a:gd name="connsiteY3" fmla="*/ 57773 h 577730"/>
              <a:gd name="connsiteX4" fmla="*/ 962883 w 962883"/>
              <a:gd name="connsiteY4" fmla="*/ 519957 h 577730"/>
              <a:gd name="connsiteX5" fmla="*/ 905110 w 962883"/>
              <a:gd name="connsiteY5" fmla="*/ 577730 h 577730"/>
              <a:gd name="connsiteX6" fmla="*/ 57773 w 962883"/>
              <a:gd name="connsiteY6" fmla="*/ 577730 h 577730"/>
              <a:gd name="connsiteX7" fmla="*/ 0 w 962883"/>
              <a:gd name="connsiteY7" fmla="*/ 519957 h 577730"/>
              <a:gd name="connsiteX8" fmla="*/ 0 w 962883"/>
              <a:gd name="connsiteY8" fmla="*/ 57773 h 5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83" h="577730">
                <a:moveTo>
                  <a:pt x="0" y="57773"/>
                </a:moveTo>
                <a:cubicBezTo>
                  <a:pt x="0" y="25866"/>
                  <a:pt x="25866" y="0"/>
                  <a:pt x="57773" y="0"/>
                </a:cubicBezTo>
                <a:lnTo>
                  <a:pt x="905110" y="0"/>
                </a:lnTo>
                <a:cubicBezTo>
                  <a:pt x="937017" y="0"/>
                  <a:pt x="962883" y="25866"/>
                  <a:pt x="962883" y="57773"/>
                </a:cubicBezTo>
                <a:lnTo>
                  <a:pt x="962883" y="519957"/>
                </a:lnTo>
                <a:cubicBezTo>
                  <a:pt x="962883" y="551864"/>
                  <a:pt x="937017" y="577730"/>
                  <a:pt x="905110" y="577730"/>
                </a:cubicBezTo>
                <a:lnTo>
                  <a:pt x="57773" y="577730"/>
                </a:lnTo>
                <a:cubicBezTo>
                  <a:pt x="25866" y="577730"/>
                  <a:pt x="0" y="551864"/>
                  <a:pt x="0" y="519957"/>
                </a:cubicBezTo>
                <a:lnTo>
                  <a:pt x="0" y="57773"/>
                </a:lnTo>
                <a:close/>
              </a:path>
            </a:pathLst>
          </a:custGeom>
          <a:solidFill>
            <a:srgbClr val="263147">
              <a:lumMod val="20000"/>
              <a:lumOff val="80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55021" tIns="55021" rIns="55021" bIns="55021"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Boot Loader </a:t>
            </a:r>
            <a:r>
              <a:rPr kumimoji="0" lang="en-US" sz="12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(winload.exe)</a:t>
            </a:r>
            <a:endPar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endParaRPr>
          </a:p>
        </p:txBody>
      </p:sp>
      <p:sp>
        <p:nvSpPr>
          <p:cNvPr id="50" name="Down Arrow 49"/>
          <p:cNvSpPr/>
          <p:nvPr/>
        </p:nvSpPr>
        <p:spPr>
          <a:xfrm>
            <a:off x="6928284" y="2863900"/>
            <a:ext cx="285750" cy="364499"/>
          </a:xfrm>
          <a:prstGeom prst="down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sym typeface="Arial"/>
            </a:endParaRPr>
          </a:p>
        </p:txBody>
      </p:sp>
      <p:sp>
        <p:nvSpPr>
          <p:cNvPr id="52" name="TextBox 51"/>
          <p:cNvSpPr txBox="1"/>
          <p:nvPr/>
        </p:nvSpPr>
        <p:spPr>
          <a:xfrm>
            <a:off x="5301766" y="2158212"/>
            <a:ext cx="845034" cy="584775"/>
          </a:xfrm>
          <a:prstGeom prst="rect">
            <a:avLst/>
          </a:prstGeom>
          <a:solidFill>
            <a:srgbClr val="263147">
              <a:lumMod val="20000"/>
              <a:lumOff val="80000"/>
            </a:srgbClr>
          </a:solidFill>
          <a:ln w="9525" cap="flat" cmpd="sng" algn="ctr">
            <a:solidFill>
              <a:srgbClr val="762C7C">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rPr>
              <a:t>        BCD</a:t>
            </a:r>
          </a:p>
        </p:txBody>
      </p:sp>
      <p:sp>
        <p:nvSpPr>
          <p:cNvPr id="56" name="Right Arrow 55"/>
          <p:cNvSpPr/>
          <p:nvPr/>
        </p:nvSpPr>
        <p:spPr>
          <a:xfrm>
            <a:off x="7516066" y="1386700"/>
            <a:ext cx="342901" cy="344101"/>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57" name="Down Arrow 56"/>
          <p:cNvSpPr/>
          <p:nvPr/>
        </p:nvSpPr>
        <p:spPr>
          <a:xfrm>
            <a:off x="6936150" y="1959760"/>
            <a:ext cx="285750" cy="332509"/>
          </a:xfrm>
          <a:prstGeom prst="down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58" name="TextBox 57"/>
          <p:cNvSpPr txBox="1"/>
          <p:nvPr/>
        </p:nvSpPr>
        <p:spPr>
          <a:xfrm>
            <a:off x="7845756" y="1256242"/>
            <a:ext cx="1052221" cy="584775"/>
          </a:xfrm>
          <a:prstGeom prst="rect">
            <a:avLst/>
          </a:prstGeom>
          <a:solidFill>
            <a:srgbClr val="263147">
              <a:lumMod val="20000"/>
              <a:lumOff val="80000"/>
            </a:srgbClr>
          </a:solidFill>
          <a:ln>
            <a:solidFill>
              <a:schemeClr val="bg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rPr>
              <a:t>Loads Kernel</a:t>
            </a:r>
          </a:p>
        </p:txBody>
      </p:sp>
      <p:sp>
        <p:nvSpPr>
          <p:cNvPr id="59" name="Down Arrow 58"/>
          <p:cNvSpPr/>
          <p:nvPr/>
        </p:nvSpPr>
        <p:spPr>
          <a:xfrm>
            <a:off x="8240333" y="1890907"/>
            <a:ext cx="389024" cy="3156929"/>
          </a:xfrm>
          <a:prstGeom prst="down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0" name="Rounded Rectangle 59"/>
          <p:cNvSpPr/>
          <p:nvPr/>
        </p:nvSpPr>
        <p:spPr>
          <a:xfrm>
            <a:off x="4799346" y="5036539"/>
            <a:ext cx="4340236" cy="446063"/>
          </a:xfrm>
          <a:prstGeom prst="round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63147">
                    <a:lumMod val="75000"/>
                  </a:srgbClr>
                </a:solidFill>
                <a:effectLst/>
                <a:uLnTx/>
                <a:uFillTx/>
                <a:latin typeface="Times New Roman" pitchFamily="18" charset="0"/>
                <a:cs typeface="Times New Roman" pitchFamily="18" charset="0"/>
                <a:sym typeface="Arial"/>
              </a:rPr>
              <a:t> Session manager sub system smss.exe</a:t>
            </a:r>
            <a:endParaRPr kumimoji="0" lang="en-US" sz="1600" b="0"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endParaRPr>
          </a:p>
        </p:txBody>
      </p:sp>
      <p:sp>
        <p:nvSpPr>
          <p:cNvPr id="61" name="Rounded Rectangle 4"/>
          <p:cNvSpPr/>
          <p:nvPr/>
        </p:nvSpPr>
        <p:spPr>
          <a:xfrm>
            <a:off x="2933666" y="5682664"/>
            <a:ext cx="989911" cy="582632"/>
          </a:xfrm>
          <a:prstGeom prst="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spcFirstLastPara="0" vert="horz" wrap="square" lIns="53340" tIns="53340" rIns="53340" bIns="53340"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lumMod val="75000"/>
                  </a:srgbClr>
                </a:solidFill>
                <a:effectLst/>
                <a:uLnTx/>
                <a:uFillTx/>
                <a:latin typeface="Times New Roman" pitchFamily="18" charset="0"/>
                <a:cs typeface="Times New Roman" pitchFamily="18" charset="0"/>
                <a:sym typeface="Arial"/>
              </a:rPr>
              <a:t>csrss.exe</a:t>
            </a:r>
          </a:p>
        </p:txBody>
      </p:sp>
      <p:sp>
        <p:nvSpPr>
          <p:cNvPr id="62" name="Right Arrow 61"/>
          <p:cNvSpPr/>
          <p:nvPr/>
        </p:nvSpPr>
        <p:spPr>
          <a:xfrm>
            <a:off x="3923577" y="5838718"/>
            <a:ext cx="485141" cy="258086"/>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3" name="Rectangle 62"/>
          <p:cNvSpPr/>
          <p:nvPr/>
        </p:nvSpPr>
        <p:spPr>
          <a:xfrm>
            <a:off x="4408718" y="5743932"/>
            <a:ext cx="1174957" cy="582632"/>
          </a:xfrm>
          <a:prstGeom prst="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4" name="TextBox 63"/>
          <p:cNvSpPr txBox="1"/>
          <p:nvPr/>
        </p:nvSpPr>
        <p:spPr>
          <a:xfrm>
            <a:off x="4408718" y="5837519"/>
            <a:ext cx="1220224" cy="338554"/>
          </a:xfrm>
          <a:prstGeom prst="rect">
            <a:avLst/>
          </a:prstGeom>
          <a:noFill/>
        </p:spPr>
        <p:txBody>
          <a:bodyPr wrap="square" rtlCol="0">
            <a:spAutoFit/>
          </a:bodyPr>
          <a:lstStyle/>
          <a:p>
            <a:r>
              <a:rPr lang="en-US" sz="1600" kern="0" dirty="0">
                <a:solidFill>
                  <a:srgbClr val="909090">
                    <a:lumMod val="50000"/>
                  </a:srgbClr>
                </a:solidFill>
                <a:latin typeface="Times New Roman" pitchFamily="18" charset="0"/>
                <a:cs typeface="Times New Roman" pitchFamily="18" charset="0"/>
                <a:sym typeface="Arial"/>
              </a:rPr>
              <a:t>  Session 0</a:t>
            </a:r>
          </a:p>
        </p:txBody>
      </p:sp>
      <p:sp>
        <p:nvSpPr>
          <p:cNvPr id="65" name="Rectangle 64"/>
          <p:cNvSpPr/>
          <p:nvPr/>
        </p:nvSpPr>
        <p:spPr>
          <a:xfrm>
            <a:off x="6014272" y="5746912"/>
            <a:ext cx="1124279" cy="582632"/>
          </a:xfrm>
          <a:prstGeom prst="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909090">
                  <a:lumMod val="50000"/>
                </a:srgbClr>
              </a:solidFill>
              <a:effectLst/>
              <a:uLnTx/>
              <a:uFillTx/>
              <a:latin typeface="Times New Roman" pitchFamily="18" charset="0"/>
              <a:cs typeface="Times New Roman" pitchFamily="18" charset="0"/>
              <a:sym typeface="Arial"/>
            </a:endParaRPr>
          </a:p>
        </p:txBody>
      </p:sp>
      <p:sp>
        <p:nvSpPr>
          <p:cNvPr id="66" name="Rectangle 65"/>
          <p:cNvSpPr/>
          <p:nvPr/>
        </p:nvSpPr>
        <p:spPr>
          <a:xfrm>
            <a:off x="7672886" y="5805488"/>
            <a:ext cx="1162548" cy="582632"/>
          </a:xfrm>
          <a:prstGeom prst="rect">
            <a:avLst/>
          </a:prstGeom>
          <a:solidFill>
            <a:srgbClr val="FFBC1D"/>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7" name="Right Arrow 66"/>
          <p:cNvSpPr/>
          <p:nvPr/>
        </p:nvSpPr>
        <p:spPr>
          <a:xfrm>
            <a:off x="7144469" y="5918891"/>
            <a:ext cx="519509" cy="232714"/>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8" name="Right Arrow 67"/>
          <p:cNvSpPr/>
          <p:nvPr/>
        </p:nvSpPr>
        <p:spPr>
          <a:xfrm>
            <a:off x="5576643" y="5853351"/>
            <a:ext cx="417836" cy="265518"/>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69" name="TextBox 68"/>
          <p:cNvSpPr txBox="1"/>
          <p:nvPr/>
        </p:nvSpPr>
        <p:spPr>
          <a:xfrm>
            <a:off x="5994479" y="5868951"/>
            <a:ext cx="1221128" cy="338554"/>
          </a:xfrm>
          <a:prstGeom prst="rect">
            <a:avLst/>
          </a:prstGeom>
          <a:noFill/>
        </p:spPr>
        <p:txBody>
          <a:bodyPr wrap="square" rtlCol="0">
            <a:spAutoFit/>
          </a:bodyPr>
          <a:lstStyle/>
          <a:p>
            <a:r>
              <a:rPr lang="en-US" sz="1600" kern="0" dirty="0">
                <a:solidFill>
                  <a:srgbClr val="909090">
                    <a:lumMod val="50000"/>
                  </a:srgbClr>
                </a:solidFill>
                <a:latin typeface="Arial"/>
                <a:cs typeface="Arial"/>
                <a:sym typeface="Arial"/>
              </a:rPr>
              <a:t> Session 1</a:t>
            </a:r>
          </a:p>
        </p:txBody>
      </p:sp>
      <p:sp>
        <p:nvSpPr>
          <p:cNvPr id="70" name="TextBox 69"/>
          <p:cNvSpPr txBox="1"/>
          <p:nvPr/>
        </p:nvSpPr>
        <p:spPr>
          <a:xfrm>
            <a:off x="7617566" y="5764605"/>
            <a:ext cx="1273187" cy="830997"/>
          </a:xfrm>
          <a:prstGeom prst="rect">
            <a:avLst/>
          </a:prstGeom>
          <a:solidFill>
            <a:srgbClr val="263147">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rPr>
              <a:t>Explorer Initialization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909090">
                  <a:lumMod val="50000"/>
                </a:srgbClr>
              </a:solidFill>
              <a:effectLst/>
              <a:uLnTx/>
              <a:uFillTx/>
              <a:latin typeface="Times New Roman" pitchFamily="18" charset="0"/>
              <a:cs typeface="Times New Roman" pitchFamily="18" charset="0"/>
              <a:sym typeface="Arial"/>
            </a:endParaRPr>
          </a:p>
        </p:txBody>
      </p:sp>
      <p:grpSp>
        <p:nvGrpSpPr>
          <p:cNvPr id="71" name="Group 70"/>
          <p:cNvGrpSpPr/>
          <p:nvPr/>
        </p:nvGrpSpPr>
        <p:grpSpPr>
          <a:xfrm>
            <a:off x="3036870" y="2220610"/>
            <a:ext cx="797775" cy="559378"/>
            <a:chOff x="70538" y="0"/>
            <a:chExt cx="1646999" cy="988199"/>
          </a:xfrm>
          <a:solidFill>
            <a:srgbClr val="263147">
              <a:lumMod val="20000"/>
              <a:lumOff val="80000"/>
            </a:srgbClr>
          </a:solidFill>
          <a:scene3d>
            <a:camera prst="orthographicFront"/>
            <a:lightRig rig="flat" dir="t"/>
          </a:scene3d>
        </p:grpSpPr>
        <p:sp>
          <p:nvSpPr>
            <p:cNvPr id="72" name="Rounded Rectangle 71"/>
            <p:cNvSpPr/>
            <p:nvPr/>
          </p:nvSpPr>
          <p:spPr>
            <a:xfrm>
              <a:off x="70538" y="0"/>
              <a:ext cx="1646999" cy="988199"/>
            </a:xfrm>
            <a:prstGeom prst="roundRect">
              <a:avLst>
                <a:gd name="adj" fmla="val 10000"/>
              </a:avLst>
            </a:prstGeom>
            <a:grpFill/>
            <a:ln>
              <a:noFill/>
            </a:ln>
            <a:effectLst>
              <a:outerShdw blurRad="40000" dist="20000" dir="5400000" rotWithShape="0">
                <a:srgbClr val="000000">
                  <a:alpha val="38000"/>
                </a:srgbClr>
              </a:outerShdw>
            </a:effectLst>
            <a:sp3d prstMaterial="dkEdge">
              <a:bevelT w="8200" h="38100"/>
            </a:sp3d>
          </p:spPr>
        </p:sp>
        <p:sp>
          <p:nvSpPr>
            <p:cNvPr id="73" name="Rounded Rectangle 4"/>
            <p:cNvSpPr/>
            <p:nvPr/>
          </p:nvSpPr>
          <p:spPr>
            <a:xfrm>
              <a:off x="99481" y="28943"/>
              <a:ext cx="1589113" cy="930313"/>
            </a:xfrm>
            <a:prstGeom prst="rect">
              <a:avLst/>
            </a:prstGeom>
            <a:grpFill/>
            <a:ln>
              <a:noFill/>
            </a:ln>
            <a:effectLst/>
            <a:sp3d/>
          </p:spPr>
          <p:txBody>
            <a:bodyPr spcFirstLastPara="0" vert="horz" wrap="square" lIns="72390" tIns="72390" rIns="72390" bIns="7239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BIOS</a:t>
              </a:r>
            </a:p>
          </p:txBody>
        </p:sp>
      </p:grpSp>
      <p:sp>
        <p:nvSpPr>
          <p:cNvPr id="74" name="Rounded Rectangle 4"/>
          <p:cNvSpPr/>
          <p:nvPr/>
        </p:nvSpPr>
        <p:spPr>
          <a:xfrm>
            <a:off x="2242750" y="4254369"/>
            <a:ext cx="946327" cy="647575"/>
          </a:xfrm>
          <a:prstGeom prst="rect">
            <a:avLst/>
          </a:prstGeom>
          <a:noFill/>
          <a:ln>
            <a:noFill/>
          </a:ln>
          <a:effectLst/>
          <a:scene3d>
            <a:camera prst="orthographicFront"/>
            <a:lightRig rig="flat" dir="t"/>
          </a:scene3d>
          <a:sp3d/>
        </p:spPr>
        <p:txBody>
          <a:bodyPr spcFirstLastPara="0" vert="horz" wrap="square" lIns="72390" tIns="72390" rIns="72390" bIns="7239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dirty="0">
              <a:ln>
                <a:noFill/>
              </a:ln>
              <a:solidFill>
                <a:srgbClr val="263147"/>
              </a:solidFill>
              <a:effectLst/>
              <a:uLnTx/>
              <a:uFillTx/>
              <a:latin typeface="Arial"/>
              <a:sym typeface="Arial"/>
            </a:endParaRPr>
          </a:p>
        </p:txBody>
      </p:sp>
      <p:grpSp>
        <p:nvGrpSpPr>
          <p:cNvPr id="75" name="Group 74"/>
          <p:cNvGrpSpPr/>
          <p:nvPr/>
        </p:nvGrpSpPr>
        <p:grpSpPr>
          <a:xfrm>
            <a:off x="3022600" y="1269885"/>
            <a:ext cx="812045" cy="618859"/>
            <a:chOff x="70538" y="0"/>
            <a:chExt cx="1646999" cy="988199"/>
          </a:xfrm>
          <a:solidFill>
            <a:srgbClr val="263147">
              <a:lumMod val="20000"/>
              <a:lumOff val="80000"/>
            </a:srgbClr>
          </a:solidFill>
          <a:scene3d>
            <a:camera prst="orthographicFront"/>
            <a:lightRig rig="flat" dir="t"/>
          </a:scene3d>
        </p:grpSpPr>
        <p:sp>
          <p:nvSpPr>
            <p:cNvPr id="76" name="Rounded Rectangle 75"/>
            <p:cNvSpPr/>
            <p:nvPr/>
          </p:nvSpPr>
          <p:spPr>
            <a:xfrm>
              <a:off x="70538" y="0"/>
              <a:ext cx="1646999" cy="988199"/>
            </a:xfrm>
            <a:prstGeom prst="roundRect">
              <a:avLst>
                <a:gd name="adj" fmla="val 10000"/>
              </a:avLst>
            </a:prstGeom>
            <a:grpFill/>
            <a:ln>
              <a:noFill/>
            </a:ln>
            <a:effectLst>
              <a:outerShdw blurRad="40000" dist="20000" dir="5400000" rotWithShape="0">
                <a:srgbClr val="000000">
                  <a:alpha val="38000"/>
                </a:srgbClr>
              </a:outerShdw>
            </a:effectLst>
            <a:sp3d prstMaterial="dkEdge">
              <a:bevelT w="8200" h="38100"/>
            </a:sp3d>
          </p:spPr>
        </p:sp>
        <p:sp>
          <p:nvSpPr>
            <p:cNvPr id="77" name="Rounded Rectangle 4"/>
            <p:cNvSpPr/>
            <p:nvPr/>
          </p:nvSpPr>
          <p:spPr>
            <a:xfrm>
              <a:off x="99481" y="28943"/>
              <a:ext cx="1589113" cy="930313"/>
            </a:xfrm>
            <a:prstGeom prst="rect">
              <a:avLst/>
            </a:prstGeom>
            <a:grpFill/>
            <a:ln>
              <a:noFill/>
            </a:ln>
            <a:effectLst/>
            <a:sp3d/>
          </p:spPr>
          <p:txBody>
            <a:bodyPr spcFirstLastPara="0" vert="horz" wrap="square" lIns="72390" tIns="72390" rIns="72390" bIns="7239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MBR</a:t>
              </a:r>
            </a:p>
          </p:txBody>
        </p:sp>
      </p:grpSp>
      <p:sp>
        <p:nvSpPr>
          <p:cNvPr id="78" name="Rounded Rectangle 4"/>
          <p:cNvSpPr/>
          <p:nvPr/>
        </p:nvSpPr>
        <p:spPr>
          <a:xfrm>
            <a:off x="3639641" y="2707231"/>
            <a:ext cx="1191835" cy="1042337"/>
          </a:xfrm>
          <a:prstGeom prst="rect">
            <a:avLst/>
          </a:prstGeom>
          <a:noFill/>
          <a:ln>
            <a:noFill/>
          </a:ln>
          <a:effectLst/>
          <a:scene3d>
            <a:camera prst="orthographicFront"/>
            <a:lightRig rig="flat" dir="t"/>
          </a:scene3d>
          <a:sp3d/>
        </p:spPr>
        <p:txBody>
          <a:bodyPr spcFirstLastPara="0" vert="horz" wrap="square" lIns="72390" tIns="72390" rIns="72390" bIns="7239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dirty="0">
              <a:ln>
                <a:noFill/>
              </a:ln>
              <a:solidFill>
                <a:srgbClr val="263147"/>
              </a:solidFill>
              <a:effectLst/>
              <a:uLnTx/>
              <a:uFillTx/>
              <a:latin typeface="Arial"/>
              <a:sym typeface="Arial"/>
            </a:endParaRPr>
          </a:p>
        </p:txBody>
      </p:sp>
      <p:sp>
        <p:nvSpPr>
          <p:cNvPr id="79" name="Rectangle 78"/>
          <p:cNvSpPr/>
          <p:nvPr/>
        </p:nvSpPr>
        <p:spPr>
          <a:xfrm>
            <a:off x="3062848" y="3173679"/>
            <a:ext cx="812045" cy="538349"/>
          </a:xfrm>
          <a:prstGeom prst="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rPr>
              <a:t>Processor</a:t>
            </a:r>
          </a:p>
        </p:txBody>
      </p:sp>
      <p:sp>
        <p:nvSpPr>
          <p:cNvPr id="80" name="Rectangle 79"/>
          <p:cNvSpPr/>
          <p:nvPr/>
        </p:nvSpPr>
        <p:spPr>
          <a:xfrm>
            <a:off x="3063509" y="4048934"/>
            <a:ext cx="812045" cy="647079"/>
          </a:xfrm>
          <a:prstGeom prst="rect">
            <a:avLst/>
          </a:prstGeom>
          <a:solidFill>
            <a:srgbClr val="263147">
              <a:lumMod val="20000"/>
              <a:lumOff val="8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909090">
                    <a:lumMod val="50000"/>
                  </a:srgbClr>
                </a:solidFill>
                <a:effectLst/>
                <a:uLnTx/>
                <a:uFillTx/>
                <a:latin typeface="Times New Roman" pitchFamily="18" charset="0"/>
                <a:cs typeface="Times New Roman" pitchFamily="18" charset="0"/>
                <a:sym typeface="Arial"/>
              </a:rPr>
              <a:t>SMPS</a:t>
            </a:r>
          </a:p>
        </p:txBody>
      </p:sp>
      <p:sp>
        <p:nvSpPr>
          <p:cNvPr id="81" name="Right Arrow 80"/>
          <p:cNvSpPr/>
          <p:nvPr/>
        </p:nvSpPr>
        <p:spPr>
          <a:xfrm rot="16200000">
            <a:off x="3292807" y="3743327"/>
            <a:ext cx="313003" cy="258076"/>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82" name="Right Arrow 81"/>
          <p:cNvSpPr/>
          <p:nvPr/>
        </p:nvSpPr>
        <p:spPr>
          <a:xfrm rot="16200000">
            <a:off x="3289683" y="2838407"/>
            <a:ext cx="313003" cy="258076"/>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83" name="Right Arrow 82"/>
          <p:cNvSpPr/>
          <p:nvPr/>
        </p:nvSpPr>
        <p:spPr>
          <a:xfrm rot="16200000">
            <a:off x="3292806" y="1916207"/>
            <a:ext cx="313003" cy="258076"/>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84" name="Right Arrow 83"/>
          <p:cNvSpPr/>
          <p:nvPr/>
        </p:nvSpPr>
        <p:spPr>
          <a:xfrm>
            <a:off x="3834645" y="1398201"/>
            <a:ext cx="234752" cy="344101"/>
          </a:xfrm>
          <a:prstGeom prst="rightArrow">
            <a:avLst/>
          </a:prstGeom>
          <a:solidFill>
            <a:srgbClr val="263147"/>
          </a:solidFill>
          <a:ln w="9525" cap="flat" cmpd="sng" algn="ctr">
            <a:solidFill>
              <a:srgbClr val="26314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09090">
                  <a:lumMod val="50000"/>
                </a:srgbClr>
              </a:solidFill>
              <a:effectLst/>
              <a:uLnTx/>
              <a:uFillTx/>
              <a:latin typeface="Arial"/>
              <a:sym typeface="Arial"/>
            </a:endParaRPr>
          </a:p>
        </p:txBody>
      </p:sp>
      <p:sp>
        <p:nvSpPr>
          <p:cNvPr id="85" name="Bent-Up Arrow 84"/>
          <p:cNvSpPr/>
          <p:nvPr/>
        </p:nvSpPr>
        <p:spPr>
          <a:xfrm rot="10800000">
            <a:off x="3317146" y="5214678"/>
            <a:ext cx="1468120" cy="443414"/>
          </a:xfrm>
          <a:prstGeom prst="bentUpArrow">
            <a:avLst/>
          </a:prstGeom>
          <a:solidFill>
            <a:srgbClr val="263147"/>
          </a:solidFill>
          <a:ln w="25400" cap="flat" cmpd="sng" algn="ctr">
            <a:solidFill>
              <a:srgbClr val="26314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sym typeface="Arial"/>
            </a:endParaRPr>
          </a:p>
        </p:txBody>
      </p:sp>
      <p:sp>
        <p:nvSpPr>
          <p:cNvPr id="86"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WINDOWS BOOTING</a:t>
            </a:r>
            <a:endParaRPr lang="en-US" sz="3200" dirty="0">
              <a:latin typeface="Times New Roman" panose="02020603050405020304" pitchFamily="18" charset="0"/>
              <a:cs typeface="Times New Roman" panose="02020603050405020304" pitchFamily="18" charset="0"/>
            </a:endParaRPr>
          </a:p>
        </p:txBody>
      </p:sp>
      <p:sp>
        <p:nvSpPr>
          <p:cNvPr id="87" name="Freeform 86"/>
          <p:cNvSpPr/>
          <p:nvPr/>
        </p:nvSpPr>
        <p:spPr>
          <a:xfrm>
            <a:off x="6569218" y="2292269"/>
            <a:ext cx="962883" cy="577730"/>
          </a:xfrm>
          <a:custGeom>
            <a:avLst/>
            <a:gdLst>
              <a:gd name="connsiteX0" fmla="*/ 0 w 962883"/>
              <a:gd name="connsiteY0" fmla="*/ 57773 h 577730"/>
              <a:gd name="connsiteX1" fmla="*/ 57773 w 962883"/>
              <a:gd name="connsiteY1" fmla="*/ 0 h 577730"/>
              <a:gd name="connsiteX2" fmla="*/ 905110 w 962883"/>
              <a:gd name="connsiteY2" fmla="*/ 0 h 577730"/>
              <a:gd name="connsiteX3" fmla="*/ 962883 w 962883"/>
              <a:gd name="connsiteY3" fmla="*/ 57773 h 577730"/>
              <a:gd name="connsiteX4" fmla="*/ 962883 w 962883"/>
              <a:gd name="connsiteY4" fmla="*/ 519957 h 577730"/>
              <a:gd name="connsiteX5" fmla="*/ 905110 w 962883"/>
              <a:gd name="connsiteY5" fmla="*/ 577730 h 577730"/>
              <a:gd name="connsiteX6" fmla="*/ 57773 w 962883"/>
              <a:gd name="connsiteY6" fmla="*/ 577730 h 577730"/>
              <a:gd name="connsiteX7" fmla="*/ 0 w 962883"/>
              <a:gd name="connsiteY7" fmla="*/ 519957 h 577730"/>
              <a:gd name="connsiteX8" fmla="*/ 0 w 962883"/>
              <a:gd name="connsiteY8" fmla="*/ 57773 h 5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83" h="577730">
                <a:moveTo>
                  <a:pt x="0" y="57773"/>
                </a:moveTo>
                <a:cubicBezTo>
                  <a:pt x="0" y="25866"/>
                  <a:pt x="25866" y="0"/>
                  <a:pt x="57773" y="0"/>
                </a:cubicBezTo>
                <a:lnTo>
                  <a:pt x="905110" y="0"/>
                </a:lnTo>
                <a:cubicBezTo>
                  <a:pt x="937017" y="0"/>
                  <a:pt x="962883" y="25866"/>
                  <a:pt x="962883" y="57773"/>
                </a:cubicBezTo>
                <a:lnTo>
                  <a:pt x="962883" y="519957"/>
                </a:lnTo>
                <a:cubicBezTo>
                  <a:pt x="962883" y="551864"/>
                  <a:pt x="937017" y="577730"/>
                  <a:pt x="905110" y="577730"/>
                </a:cubicBezTo>
                <a:lnTo>
                  <a:pt x="57773" y="577730"/>
                </a:lnTo>
                <a:cubicBezTo>
                  <a:pt x="25866" y="577730"/>
                  <a:pt x="0" y="551864"/>
                  <a:pt x="0" y="519957"/>
                </a:cubicBezTo>
                <a:lnTo>
                  <a:pt x="0" y="57773"/>
                </a:lnTo>
                <a:close/>
              </a:path>
            </a:pathLst>
          </a:custGeom>
          <a:solidFill>
            <a:srgbClr val="263147">
              <a:lumMod val="20000"/>
              <a:lumOff val="80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55021" tIns="55021" rIns="55021" bIns="55021"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Phase 0</a:t>
            </a:r>
          </a:p>
        </p:txBody>
      </p:sp>
      <p:sp>
        <p:nvSpPr>
          <p:cNvPr id="88" name="Freeform 87"/>
          <p:cNvSpPr/>
          <p:nvPr/>
        </p:nvSpPr>
        <p:spPr>
          <a:xfrm>
            <a:off x="6608399" y="3228399"/>
            <a:ext cx="962883" cy="577730"/>
          </a:xfrm>
          <a:custGeom>
            <a:avLst/>
            <a:gdLst>
              <a:gd name="connsiteX0" fmla="*/ 0 w 962883"/>
              <a:gd name="connsiteY0" fmla="*/ 57773 h 577730"/>
              <a:gd name="connsiteX1" fmla="*/ 57773 w 962883"/>
              <a:gd name="connsiteY1" fmla="*/ 0 h 577730"/>
              <a:gd name="connsiteX2" fmla="*/ 905110 w 962883"/>
              <a:gd name="connsiteY2" fmla="*/ 0 h 577730"/>
              <a:gd name="connsiteX3" fmla="*/ 962883 w 962883"/>
              <a:gd name="connsiteY3" fmla="*/ 57773 h 577730"/>
              <a:gd name="connsiteX4" fmla="*/ 962883 w 962883"/>
              <a:gd name="connsiteY4" fmla="*/ 519957 h 577730"/>
              <a:gd name="connsiteX5" fmla="*/ 905110 w 962883"/>
              <a:gd name="connsiteY5" fmla="*/ 577730 h 577730"/>
              <a:gd name="connsiteX6" fmla="*/ 57773 w 962883"/>
              <a:gd name="connsiteY6" fmla="*/ 577730 h 577730"/>
              <a:gd name="connsiteX7" fmla="*/ 0 w 962883"/>
              <a:gd name="connsiteY7" fmla="*/ 519957 h 577730"/>
              <a:gd name="connsiteX8" fmla="*/ 0 w 962883"/>
              <a:gd name="connsiteY8" fmla="*/ 57773 h 5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83" h="577730">
                <a:moveTo>
                  <a:pt x="0" y="57773"/>
                </a:moveTo>
                <a:cubicBezTo>
                  <a:pt x="0" y="25866"/>
                  <a:pt x="25866" y="0"/>
                  <a:pt x="57773" y="0"/>
                </a:cubicBezTo>
                <a:lnTo>
                  <a:pt x="905110" y="0"/>
                </a:lnTo>
                <a:cubicBezTo>
                  <a:pt x="937017" y="0"/>
                  <a:pt x="962883" y="25866"/>
                  <a:pt x="962883" y="57773"/>
                </a:cubicBezTo>
                <a:lnTo>
                  <a:pt x="962883" y="519957"/>
                </a:lnTo>
                <a:cubicBezTo>
                  <a:pt x="962883" y="551864"/>
                  <a:pt x="937017" y="577730"/>
                  <a:pt x="905110" y="577730"/>
                </a:cubicBezTo>
                <a:lnTo>
                  <a:pt x="57773" y="577730"/>
                </a:lnTo>
                <a:cubicBezTo>
                  <a:pt x="25866" y="577730"/>
                  <a:pt x="0" y="551864"/>
                  <a:pt x="0" y="519957"/>
                </a:cubicBezTo>
                <a:lnTo>
                  <a:pt x="0" y="57773"/>
                </a:lnTo>
                <a:close/>
              </a:path>
            </a:pathLst>
          </a:custGeom>
          <a:solidFill>
            <a:srgbClr val="263147">
              <a:lumMod val="20000"/>
              <a:lumOff val="80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55021" tIns="55021" rIns="55021" bIns="55021"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rPr>
              <a:t>Phase</a:t>
            </a:r>
            <a:r>
              <a:rPr kumimoji="0" lang="en-US" sz="1600" b="0" i="0" u="none" strike="noStrike" kern="0" cap="none" spc="0" normalizeH="0" noProof="0" dirty="0">
                <a:ln>
                  <a:noFill/>
                </a:ln>
                <a:solidFill>
                  <a:srgbClr val="263147"/>
                </a:solidFill>
                <a:effectLst/>
                <a:uLnTx/>
                <a:uFillTx/>
                <a:latin typeface="Times New Roman" pitchFamily="18" charset="0"/>
                <a:cs typeface="Times New Roman" pitchFamily="18" charset="0"/>
                <a:sym typeface="Arial"/>
              </a:rPr>
              <a:t> 1</a:t>
            </a:r>
            <a:endParaRPr kumimoji="0" lang="en-US" sz="1600" b="0" i="0" u="none" strike="noStrike" kern="0" cap="none" spc="0" normalizeH="0" baseline="0" noProof="0" dirty="0">
              <a:ln>
                <a:noFill/>
              </a:ln>
              <a:solidFill>
                <a:srgbClr val="263147"/>
              </a:solidFill>
              <a:effectLst/>
              <a:uLnTx/>
              <a:uFillTx/>
              <a:latin typeface="Times New Roman" pitchFamily="18" charset="0"/>
              <a:cs typeface="Times New Roman" pitchFamily="18" charset="0"/>
              <a:sym typeface="Arial"/>
            </a:endParaRPr>
          </a:p>
        </p:txBody>
      </p:sp>
    </p:spTree>
    <p:extLst>
      <p:ext uri="{BB962C8B-B14F-4D97-AF65-F5344CB8AC3E}">
        <p14:creationId xmlns:p14="http://schemas.microsoft.com/office/powerpoint/2010/main" val="2903105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98292" y="1897148"/>
            <a:ext cx="3734997" cy="461665"/>
          </a:xfrm>
          <a:prstGeom prst="rect">
            <a:avLst/>
          </a:prstGeom>
        </p:spPr>
        <p:txBody>
          <a:bodyPr wrap="none">
            <a:spAutoFit/>
          </a:bodyPr>
          <a:lstStyle/>
          <a:p>
            <a:r>
              <a:rPr lang="en-US" sz="2400" b="1" dirty="0">
                <a:solidFill>
                  <a:srgbClr val="0070AE"/>
                </a:solidFill>
                <a:latin typeface="Times New Roman" panose="02020603050405020304" pitchFamily="18" charset="0"/>
                <a:cs typeface="Times New Roman" panose="02020603050405020304" pitchFamily="18" charset="0"/>
              </a:rPr>
              <a:t>File Allocation Table (FAT)</a:t>
            </a:r>
            <a:endParaRPr lang="en-US" dirty="0"/>
          </a:p>
        </p:txBody>
      </p:sp>
      <p:sp>
        <p:nvSpPr>
          <p:cNvPr id="13" name="Rectangle 12"/>
          <p:cNvSpPr/>
          <p:nvPr/>
        </p:nvSpPr>
        <p:spPr>
          <a:xfrm>
            <a:off x="6833335" y="1897147"/>
            <a:ext cx="4988673" cy="461665"/>
          </a:xfrm>
          <a:prstGeom prst="rect">
            <a:avLst/>
          </a:prstGeom>
        </p:spPr>
        <p:txBody>
          <a:bodyPr wrap="none">
            <a:spAutoFit/>
          </a:bodyPr>
          <a:lstStyle/>
          <a:p>
            <a:r>
              <a:rPr lang="en-US" sz="2400" b="1" dirty="0">
                <a:solidFill>
                  <a:srgbClr val="0070AE"/>
                </a:solidFill>
                <a:latin typeface="Times New Roman" panose="02020603050405020304" pitchFamily="18" charset="0"/>
                <a:cs typeface="Times New Roman" panose="02020603050405020304" pitchFamily="18" charset="0"/>
              </a:rPr>
              <a:t>New Technology File System (NTFS)</a:t>
            </a:r>
            <a:endParaRPr lang="en-US" dirty="0"/>
          </a:p>
        </p:txBody>
      </p:sp>
      <p:sp>
        <p:nvSpPr>
          <p:cNvPr id="14"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WINDOWS FILE SYSTEM</a:t>
            </a:r>
            <a:endParaRPr lang="en-US" sz="3200"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xmlns="" id="{F264C63D-6B58-4FBA-B6EC-507B83ECC64C}"/>
              </a:ext>
            </a:extLst>
          </p:cNvPr>
          <p:cNvGrpSpPr/>
          <p:nvPr/>
        </p:nvGrpSpPr>
        <p:grpSpPr>
          <a:xfrm>
            <a:off x="516671" y="2751354"/>
            <a:ext cx="5146185" cy="1355292"/>
            <a:chOff x="287792" y="2805620"/>
            <a:chExt cx="5144017" cy="1002136"/>
          </a:xfrm>
        </p:grpSpPr>
        <p:sp>
          <p:nvSpPr>
            <p:cNvPr id="2" name="Rectangle 1">
              <a:extLst>
                <a:ext uri="{FF2B5EF4-FFF2-40B4-BE49-F238E27FC236}">
                  <a16:creationId xmlns:a16="http://schemas.microsoft.com/office/drawing/2014/main" xmlns="" id="{EFB3A2B6-F94F-4EF7-ADDA-0AE40FB1EEC3}"/>
                </a:ext>
              </a:extLst>
            </p:cNvPr>
            <p:cNvSpPr/>
            <p:nvPr/>
          </p:nvSpPr>
          <p:spPr>
            <a:xfrm>
              <a:off x="287792" y="2805620"/>
              <a:ext cx="5144017" cy="10021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ln w="0"/>
                <a:solidFill>
                  <a:schemeClr val="tx1"/>
                </a:solidFill>
              </a:endParaRPr>
            </a:p>
          </p:txBody>
        </p:sp>
        <p:cxnSp>
          <p:nvCxnSpPr>
            <p:cNvPr id="4" name="Straight Connector 3">
              <a:extLst>
                <a:ext uri="{FF2B5EF4-FFF2-40B4-BE49-F238E27FC236}">
                  <a16:creationId xmlns:a16="http://schemas.microsoft.com/office/drawing/2014/main" xmlns="" id="{E62258DF-7C57-479F-B1C4-65A5765E9360}"/>
                </a:ext>
              </a:extLst>
            </p:cNvPr>
            <p:cNvCxnSpPr/>
            <p:nvPr/>
          </p:nvCxnSpPr>
          <p:spPr>
            <a:xfrm>
              <a:off x="1241949" y="2805621"/>
              <a:ext cx="0" cy="1002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40CF82C-258A-44F8-90C9-0A6D9D6DC870}"/>
                </a:ext>
              </a:extLst>
            </p:cNvPr>
            <p:cNvCxnSpPr/>
            <p:nvPr/>
          </p:nvCxnSpPr>
          <p:spPr>
            <a:xfrm>
              <a:off x="2470245" y="2805621"/>
              <a:ext cx="0" cy="1002133"/>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9BD9A9AF-D9D3-4D4E-BAD6-11410607A6B2}"/>
                </a:ext>
              </a:extLst>
            </p:cNvPr>
            <p:cNvCxnSpPr/>
            <p:nvPr/>
          </p:nvCxnSpPr>
          <p:spPr>
            <a:xfrm>
              <a:off x="3725839" y="2805620"/>
              <a:ext cx="0" cy="100213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551A66DD-CD74-424A-83FA-269EF034C0A5}"/>
                </a:ext>
              </a:extLst>
            </p:cNvPr>
            <p:cNvSpPr txBox="1"/>
            <p:nvPr/>
          </p:nvSpPr>
          <p:spPr>
            <a:xfrm>
              <a:off x="373657" y="3017625"/>
              <a:ext cx="928459" cy="646331"/>
            </a:xfrm>
            <a:prstGeom prst="rect">
              <a:avLst/>
            </a:prstGeom>
            <a:noFill/>
          </p:spPr>
          <p:txBody>
            <a:bodyPr wrap="none" rtlCol="0">
              <a:spAutoFit/>
            </a:bodyPr>
            <a:lstStyle/>
            <a:p>
              <a:pPr algn="ctr"/>
              <a:r>
                <a:rPr lang="en-IN" dirty="0"/>
                <a:t>Boot </a:t>
              </a:r>
            </a:p>
            <a:p>
              <a:pPr algn="ctr"/>
              <a:r>
                <a:rPr lang="en-IN" dirty="0"/>
                <a:t>Sector</a:t>
              </a:r>
            </a:p>
          </p:txBody>
        </p:sp>
        <p:sp>
          <p:nvSpPr>
            <p:cNvPr id="15" name="TextBox 14">
              <a:extLst>
                <a:ext uri="{FF2B5EF4-FFF2-40B4-BE49-F238E27FC236}">
                  <a16:creationId xmlns:a16="http://schemas.microsoft.com/office/drawing/2014/main" xmlns="" id="{AD90A7F0-8B1E-4318-B686-D3A7220CBBDD}"/>
                </a:ext>
              </a:extLst>
            </p:cNvPr>
            <p:cNvSpPr txBox="1"/>
            <p:nvPr/>
          </p:nvSpPr>
          <p:spPr>
            <a:xfrm>
              <a:off x="1512821" y="3156123"/>
              <a:ext cx="592663" cy="369332"/>
            </a:xfrm>
            <a:prstGeom prst="rect">
              <a:avLst/>
            </a:prstGeom>
            <a:noFill/>
          </p:spPr>
          <p:txBody>
            <a:bodyPr wrap="none" rtlCol="0">
              <a:spAutoFit/>
            </a:bodyPr>
            <a:lstStyle/>
            <a:p>
              <a:r>
                <a:rPr lang="en-IN" dirty="0"/>
                <a:t>FAT</a:t>
              </a:r>
            </a:p>
          </p:txBody>
        </p:sp>
        <p:sp>
          <p:nvSpPr>
            <p:cNvPr id="16" name="TextBox 15">
              <a:extLst>
                <a:ext uri="{FF2B5EF4-FFF2-40B4-BE49-F238E27FC236}">
                  <a16:creationId xmlns:a16="http://schemas.microsoft.com/office/drawing/2014/main" xmlns="" id="{A5ACBE51-8270-41BF-AE97-05A40A086F1B}"/>
                </a:ext>
              </a:extLst>
            </p:cNvPr>
            <p:cNvSpPr txBox="1"/>
            <p:nvPr/>
          </p:nvSpPr>
          <p:spPr>
            <a:xfrm>
              <a:off x="2715053" y="3017623"/>
              <a:ext cx="765979" cy="646331"/>
            </a:xfrm>
            <a:prstGeom prst="rect">
              <a:avLst/>
            </a:prstGeom>
            <a:noFill/>
          </p:spPr>
          <p:txBody>
            <a:bodyPr wrap="none" rtlCol="0">
              <a:spAutoFit/>
            </a:bodyPr>
            <a:lstStyle/>
            <a:p>
              <a:pPr algn="ctr"/>
              <a:r>
                <a:rPr lang="en-IN" dirty="0"/>
                <a:t>FAT</a:t>
              </a:r>
            </a:p>
            <a:p>
              <a:pPr algn="ctr"/>
              <a:r>
                <a:rPr lang="en-IN" dirty="0"/>
                <a:t>Copy</a:t>
              </a:r>
            </a:p>
          </p:txBody>
        </p:sp>
        <p:sp>
          <p:nvSpPr>
            <p:cNvPr id="17" name="TextBox 16">
              <a:extLst>
                <a:ext uri="{FF2B5EF4-FFF2-40B4-BE49-F238E27FC236}">
                  <a16:creationId xmlns:a16="http://schemas.microsoft.com/office/drawing/2014/main" xmlns="" id="{665EB9DF-B180-4059-9C00-16137E20E085}"/>
                </a:ext>
              </a:extLst>
            </p:cNvPr>
            <p:cNvSpPr txBox="1"/>
            <p:nvPr/>
          </p:nvSpPr>
          <p:spPr>
            <a:xfrm>
              <a:off x="4007309" y="3017624"/>
              <a:ext cx="1213794" cy="646331"/>
            </a:xfrm>
            <a:prstGeom prst="rect">
              <a:avLst/>
            </a:prstGeom>
            <a:noFill/>
          </p:spPr>
          <p:txBody>
            <a:bodyPr wrap="none" rtlCol="0">
              <a:spAutoFit/>
            </a:bodyPr>
            <a:lstStyle/>
            <a:p>
              <a:pPr algn="ctr"/>
              <a:r>
                <a:rPr lang="en-IN" dirty="0"/>
                <a:t>Files and</a:t>
              </a:r>
            </a:p>
            <a:p>
              <a:pPr algn="ctr"/>
              <a:r>
                <a:rPr lang="en-IN" dirty="0"/>
                <a:t>Folders</a:t>
              </a:r>
            </a:p>
          </p:txBody>
        </p:sp>
      </p:grpSp>
      <p:grpSp>
        <p:nvGrpSpPr>
          <p:cNvPr id="28" name="Group 27">
            <a:extLst>
              <a:ext uri="{FF2B5EF4-FFF2-40B4-BE49-F238E27FC236}">
                <a16:creationId xmlns:a16="http://schemas.microsoft.com/office/drawing/2014/main" xmlns="" id="{FA76AB5E-B370-47C1-B766-58C4B20E8875}"/>
              </a:ext>
            </a:extLst>
          </p:cNvPr>
          <p:cNvGrpSpPr/>
          <p:nvPr/>
        </p:nvGrpSpPr>
        <p:grpSpPr>
          <a:xfrm>
            <a:off x="6529145" y="2751354"/>
            <a:ext cx="5146184" cy="1355289"/>
            <a:chOff x="6389233" y="4505991"/>
            <a:chExt cx="5144017" cy="1002136"/>
          </a:xfrm>
        </p:grpSpPr>
        <p:sp>
          <p:nvSpPr>
            <p:cNvPr id="18" name="Rectangle 17">
              <a:extLst>
                <a:ext uri="{FF2B5EF4-FFF2-40B4-BE49-F238E27FC236}">
                  <a16:creationId xmlns:a16="http://schemas.microsoft.com/office/drawing/2014/main" xmlns="" id="{45A468CA-1656-4CD8-A443-E42011563978}"/>
                </a:ext>
              </a:extLst>
            </p:cNvPr>
            <p:cNvSpPr/>
            <p:nvPr/>
          </p:nvSpPr>
          <p:spPr>
            <a:xfrm>
              <a:off x="6389233" y="4505991"/>
              <a:ext cx="5144017" cy="10021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ln w="0"/>
                <a:solidFill>
                  <a:schemeClr val="tx1"/>
                </a:solidFill>
              </a:endParaRPr>
            </a:p>
          </p:txBody>
        </p:sp>
        <p:cxnSp>
          <p:nvCxnSpPr>
            <p:cNvPr id="19" name="Straight Connector 18">
              <a:extLst>
                <a:ext uri="{FF2B5EF4-FFF2-40B4-BE49-F238E27FC236}">
                  <a16:creationId xmlns:a16="http://schemas.microsoft.com/office/drawing/2014/main" xmlns="" id="{6FE61A52-6D72-41B5-BFD8-AEF10BF1B4E0}"/>
                </a:ext>
              </a:extLst>
            </p:cNvPr>
            <p:cNvCxnSpPr/>
            <p:nvPr/>
          </p:nvCxnSpPr>
          <p:spPr>
            <a:xfrm>
              <a:off x="7343390" y="4505992"/>
              <a:ext cx="0" cy="1002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DCCE60C2-68EE-4792-B9F9-091AE4F1438E}"/>
                </a:ext>
              </a:extLst>
            </p:cNvPr>
            <p:cNvCxnSpPr/>
            <p:nvPr/>
          </p:nvCxnSpPr>
          <p:spPr>
            <a:xfrm>
              <a:off x="8571686" y="4505992"/>
              <a:ext cx="0" cy="1002133"/>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xmlns="" id="{EE897FE3-4A0A-47EF-A1F8-6B9BE9FC0EE0}"/>
                </a:ext>
              </a:extLst>
            </p:cNvPr>
            <p:cNvCxnSpPr/>
            <p:nvPr/>
          </p:nvCxnSpPr>
          <p:spPr>
            <a:xfrm>
              <a:off x="10093094" y="4505991"/>
              <a:ext cx="0" cy="1002135"/>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xmlns="" id="{231A582D-0071-43A5-A3CB-B1E0B029438E}"/>
                </a:ext>
              </a:extLst>
            </p:cNvPr>
            <p:cNvSpPr txBox="1"/>
            <p:nvPr/>
          </p:nvSpPr>
          <p:spPr>
            <a:xfrm>
              <a:off x="6475098" y="4717996"/>
              <a:ext cx="928459" cy="646331"/>
            </a:xfrm>
            <a:prstGeom prst="rect">
              <a:avLst/>
            </a:prstGeom>
            <a:noFill/>
          </p:spPr>
          <p:txBody>
            <a:bodyPr wrap="none" rtlCol="0">
              <a:spAutoFit/>
            </a:bodyPr>
            <a:lstStyle/>
            <a:p>
              <a:pPr algn="ctr"/>
              <a:r>
                <a:rPr lang="en-IN" dirty="0"/>
                <a:t>Boot </a:t>
              </a:r>
            </a:p>
            <a:p>
              <a:pPr algn="ctr"/>
              <a:r>
                <a:rPr lang="en-IN" dirty="0"/>
                <a:t>Sector</a:t>
              </a:r>
            </a:p>
          </p:txBody>
        </p:sp>
        <p:sp>
          <p:nvSpPr>
            <p:cNvPr id="23" name="TextBox 22">
              <a:extLst>
                <a:ext uri="{FF2B5EF4-FFF2-40B4-BE49-F238E27FC236}">
                  <a16:creationId xmlns:a16="http://schemas.microsoft.com/office/drawing/2014/main" xmlns="" id="{8D95DB27-0455-4E15-A876-859DA7B18BBC}"/>
                </a:ext>
              </a:extLst>
            </p:cNvPr>
            <p:cNvSpPr txBox="1"/>
            <p:nvPr/>
          </p:nvSpPr>
          <p:spPr>
            <a:xfrm>
              <a:off x="7489422" y="4652036"/>
              <a:ext cx="963319" cy="682734"/>
            </a:xfrm>
            <a:prstGeom prst="rect">
              <a:avLst/>
            </a:prstGeom>
            <a:noFill/>
          </p:spPr>
          <p:txBody>
            <a:bodyPr wrap="none" rtlCol="0">
              <a:spAutoFit/>
            </a:bodyPr>
            <a:lstStyle/>
            <a:p>
              <a:pPr algn="ctr"/>
              <a:r>
                <a:rPr lang="en-IN" dirty="0"/>
                <a:t>Master</a:t>
              </a:r>
            </a:p>
            <a:p>
              <a:pPr algn="ctr"/>
              <a:r>
                <a:rPr lang="en-IN" dirty="0"/>
                <a:t>File</a:t>
              </a:r>
            </a:p>
            <a:p>
              <a:pPr algn="ctr"/>
              <a:r>
                <a:rPr lang="en-IN" dirty="0"/>
                <a:t>Table</a:t>
              </a:r>
            </a:p>
          </p:txBody>
        </p:sp>
        <p:sp>
          <p:nvSpPr>
            <p:cNvPr id="24" name="TextBox 23">
              <a:extLst>
                <a:ext uri="{FF2B5EF4-FFF2-40B4-BE49-F238E27FC236}">
                  <a16:creationId xmlns:a16="http://schemas.microsoft.com/office/drawing/2014/main" xmlns="" id="{BF75C19C-B371-4494-B5B8-F3779A3B91B7}"/>
                </a:ext>
              </a:extLst>
            </p:cNvPr>
            <p:cNvSpPr txBox="1"/>
            <p:nvPr/>
          </p:nvSpPr>
          <p:spPr>
            <a:xfrm>
              <a:off x="10375364" y="4683892"/>
              <a:ext cx="765979" cy="646331"/>
            </a:xfrm>
            <a:prstGeom prst="rect">
              <a:avLst/>
            </a:prstGeom>
            <a:noFill/>
          </p:spPr>
          <p:txBody>
            <a:bodyPr wrap="none" rtlCol="0">
              <a:spAutoFit/>
            </a:bodyPr>
            <a:lstStyle/>
            <a:p>
              <a:pPr algn="ctr"/>
              <a:r>
                <a:rPr lang="en-IN" dirty="0"/>
                <a:t>MFT</a:t>
              </a:r>
            </a:p>
            <a:p>
              <a:pPr algn="ctr"/>
              <a:r>
                <a:rPr lang="en-IN" dirty="0"/>
                <a:t>Copy</a:t>
              </a:r>
            </a:p>
          </p:txBody>
        </p:sp>
        <p:sp>
          <p:nvSpPr>
            <p:cNvPr id="26" name="TextBox 25">
              <a:extLst>
                <a:ext uri="{FF2B5EF4-FFF2-40B4-BE49-F238E27FC236}">
                  <a16:creationId xmlns:a16="http://schemas.microsoft.com/office/drawing/2014/main" xmlns="" id="{97F41D5C-D15A-4E8A-9A2E-B61DB86069BE}"/>
                </a:ext>
              </a:extLst>
            </p:cNvPr>
            <p:cNvSpPr txBox="1"/>
            <p:nvPr/>
          </p:nvSpPr>
          <p:spPr>
            <a:xfrm>
              <a:off x="8760663" y="4717996"/>
              <a:ext cx="1213794" cy="646331"/>
            </a:xfrm>
            <a:prstGeom prst="rect">
              <a:avLst/>
            </a:prstGeom>
            <a:noFill/>
          </p:spPr>
          <p:txBody>
            <a:bodyPr wrap="none" rtlCol="0">
              <a:spAutoFit/>
            </a:bodyPr>
            <a:lstStyle/>
            <a:p>
              <a:pPr algn="ctr"/>
              <a:r>
                <a:rPr lang="en-IN" dirty="0"/>
                <a:t>Files and</a:t>
              </a:r>
            </a:p>
            <a:p>
              <a:pPr algn="ctr"/>
              <a:r>
                <a:rPr lang="en-IN" dirty="0"/>
                <a:t>Folders</a:t>
              </a:r>
            </a:p>
          </p:txBody>
        </p:sp>
      </p:grpSp>
    </p:spTree>
    <p:extLst>
      <p:ext uri="{BB962C8B-B14F-4D97-AF65-F5344CB8AC3E}">
        <p14:creationId xmlns:p14="http://schemas.microsoft.com/office/powerpoint/2010/main" val="18779883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FILE ALLOCATION MECHANISM</a:t>
            </a:r>
            <a:endParaRPr lang="en-US"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583585" y="1420990"/>
            <a:ext cx="3101170" cy="461665"/>
          </a:xfrm>
          <a:prstGeom prst="rect">
            <a:avLst/>
          </a:prstGeom>
        </p:spPr>
        <p:txBody>
          <a:bodyPr wrap="none">
            <a:spAutoFit/>
          </a:bodyPr>
          <a:lstStyle/>
          <a:p>
            <a:r>
              <a:rPr lang="en-US" sz="2400" b="1" dirty="0">
                <a:solidFill>
                  <a:srgbClr val="0070AE"/>
                </a:solidFill>
                <a:latin typeface="Times New Roman" panose="02020603050405020304" pitchFamily="18" charset="0"/>
                <a:cs typeface="Times New Roman" panose="02020603050405020304" pitchFamily="18" charset="0"/>
              </a:rPr>
              <a:t>Contiguous Allocation</a:t>
            </a:r>
            <a:endParaRPr lang="en-US" dirty="0"/>
          </a:p>
        </p:txBody>
      </p:sp>
      <p:sp>
        <p:nvSpPr>
          <p:cNvPr id="4" name="Rectangle 3"/>
          <p:cNvSpPr/>
          <p:nvPr/>
        </p:nvSpPr>
        <p:spPr>
          <a:xfrm>
            <a:off x="6443602" y="1420988"/>
            <a:ext cx="2535309" cy="461665"/>
          </a:xfrm>
          <a:prstGeom prst="rect">
            <a:avLst/>
          </a:prstGeom>
        </p:spPr>
        <p:txBody>
          <a:bodyPr wrap="none">
            <a:spAutoFit/>
          </a:bodyPr>
          <a:lstStyle/>
          <a:p>
            <a:r>
              <a:rPr lang="en-US" sz="2400" b="1" dirty="0">
                <a:solidFill>
                  <a:srgbClr val="0070AE"/>
                </a:solidFill>
                <a:latin typeface="Times New Roman" panose="02020603050405020304" pitchFamily="18" charset="0"/>
                <a:cs typeface="Times New Roman" panose="02020603050405020304" pitchFamily="18" charset="0"/>
              </a:rPr>
              <a:t>Linked Allocation</a:t>
            </a:r>
            <a:endParaRPr lang="en-US" dirty="0"/>
          </a:p>
        </p:txBody>
      </p:sp>
      <p:pic>
        <p:nvPicPr>
          <p:cNvPr id="5" name="Picture 2" descr="D:\Users\nsingha1\Downloads\contiguo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324100"/>
            <a:ext cx="3820832" cy="3835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s\nsingha1\Downloads\link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324100"/>
            <a:ext cx="4140200" cy="38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5728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traning\Desktop\virtualMemoryImag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4366" y="2335072"/>
            <a:ext cx="6440057" cy="1691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8517" y="1304021"/>
            <a:ext cx="5556374" cy="2062103"/>
          </a:xfrm>
          <a:prstGeom prst="rect">
            <a:avLst/>
          </a:prstGeom>
        </p:spPr>
        <p:txBody>
          <a:bodyPr wrap="square">
            <a:spAutoFit/>
          </a:bodyPr>
          <a:lstStyle/>
          <a:p>
            <a:r>
              <a:rPr lang="en-US" sz="2400" b="1" dirty="0">
                <a:solidFill>
                  <a:srgbClr val="0070AE"/>
                </a:solidFill>
                <a:latin typeface="Times New Roman" panose="02020603050405020304" pitchFamily="18" charset="0"/>
                <a:cs typeface="Times New Roman" panose="02020603050405020304" pitchFamily="18" charset="0"/>
              </a:rPr>
              <a:t>Virtual Memory</a:t>
            </a:r>
          </a:p>
          <a:p>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computer can address more memory than the amount physically installed on the system. This extra memory is actually called </a:t>
            </a:r>
            <a:r>
              <a:rPr lang="en-US" b="1" dirty="0">
                <a:latin typeface="Times New Roman" panose="02020603050405020304" pitchFamily="18" charset="0"/>
                <a:cs typeface="Times New Roman" panose="02020603050405020304" pitchFamily="18" charset="0"/>
              </a:rPr>
              <a:t>virtual memory</a:t>
            </a:r>
            <a:r>
              <a:rPr lang="en-US" dirty="0">
                <a:latin typeface="Times New Roman" panose="02020603050405020304" pitchFamily="18" charset="0"/>
                <a:cs typeface="Times New Roman" panose="02020603050405020304" pitchFamily="18" charset="0"/>
              </a:rPr>
              <a:t> and it is a section of a hard disk that's set up to emulate the computer's RAM.</a:t>
            </a:r>
          </a:p>
          <a:p>
            <a:endParaRPr lang="en-US"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348539" y="3358458"/>
            <a:ext cx="5435827" cy="1846659"/>
          </a:xfrm>
          <a:prstGeom prst="rect">
            <a:avLst/>
          </a:prstGeom>
        </p:spPr>
        <p:txBody>
          <a:bodyPr wrap="square">
            <a:spAutoFit/>
          </a:bodyPr>
          <a:lstStyle/>
          <a:p>
            <a:r>
              <a:rPr lang="en-US" sz="2400" b="1" dirty="0">
                <a:solidFill>
                  <a:srgbClr val="0070AE"/>
                </a:solidFill>
                <a:latin typeface="Times New Roman" panose="02020603050405020304" pitchFamily="18" charset="0"/>
                <a:cs typeface="Times New Roman" panose="02020603050405020304" pitchFamily="18" charset="0"/>
              </a:rPr>
              <a:t>Functions of Virtual Memory</a:t>
            </a:r>
          </a:p>
          <a:p>
            <a:endParaRPr lang="en-US" dirty="0"/>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Allows us to extend the use of physical memory by using disk.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Allows us to have memory protection</a:t>
            </a:r>
          </a:p>
          <a:p>
            <a:endParaRPr lang="en-US" dirty="0"/>
          </a:p>
        </p:txBody>
      </p:sp>
      <p:sp>
        <p:nvSpPr>
          <p:cNvPr id="6"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MEMORY MANAGEMENT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9927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55"/>
          <p:cNvSpPr txBox="1"/>
          <p:nvPr/>
        </p:nvSpPr>
        <p:spPr>
          <a:xfrm>
            <a:off x="467544" y="1769082"/>
            <a:ext cx="8346256" cy="338554"/>
          </a:xfrm>
          <a:prstGeom prst="rect">
            <a:avLst/>
          </a:prstGeom>
          <a:noFill/>
          <a:ln>
            <a:noFill/>
          </a:ln>
        </p:spPr>
        <p:txBody>
          <a:bodyPr wrap="square" lIns="91425" tIns="45700" rIns="91425" bIns="45700" anchor="t" anchorCtr="0">
            <a:noAutofit/>
          </a:bodyPr>
          <a:lstStyle/>
          <a:p>
            <a:pPr lvl="0"/>
            <a:r>
              <a:rPr lang="en-US" sz="2400" b="1" dirty="0">
                <a:solidFill>
                  <a:srgbClr val="0070AE"/>
                </a:solidFill>
                <a:latin typeface="Times New Roman" panose="02020603050405020304" pitchFamily="18" charset="0"/>
                <a:cs typeface="Times New Roman" panose="02020603050405020304" pitchFamily="18" charset="0"/>
              </a:rPr>
              <a:t>Process:</a:t>
            </a:r>
            <a:r>
              <a:rPr lang="en-US" sz="1200" b="1" dirty="0">
                <a:solidFill>
                  <a:srgbClr val="131823"/>
                </a:solidFill>
                <a:latin typeface="Arial"/>
                <a:ea typeface="Arial"/>
                <a:cs typeface="Arial"/>
                <a:sym typeface="Arial"/>
              </a:rPr>
              <a:t> </a:t>
            </a:r>
            <a:r>
              <a:rPr lang="en-US" dirty="0">
                <a:solidFill>
                  <a:srgbClr val="4D4541"/>
                </a:solidFill>
                <a:latin typeface="Times New Roman" panose="02020603050405020304" pitchFamily="18" charset="0"/>
                <a:ea typeface="Arial"/>
                <a:cs typeface="Times New Roman" panose="02020603050405020304" pitchFamily="18" charset="0"/>
                <a:sym typeface="Arial"/>
              </a:rPr>
              <a:t>Process  is an instance of a computer program that is being executed.</a:t>
            </a:r>
            <a:r>
              <a:rPr lang="en-US" b="1" dirty="0">
                <a:solidFill>
                  <a:srgbClr val="4D4541"/>
                </a:solidFill>
                <a:latin typeface="Times New Roman" panose="02020603050405020304" pitchFamily="18" charset="0"/>
                <a:ea typeface="Arial"/>
                <a:cs typeface="Times New Roman" panose="02020603050405020304" pitchFamily="18" charset="0"/>
                <a:sym typeface="Arial"/>
              </a:rPr>
              <a:t> </a:t>
            </a:r>
          </a:p>
        </p:txBody>
      </p:sp>
      <p:sp>
        <p:nvSpPr>
          <p:cNvPr id="3" name="Shape 356"/>
          <p:cNvSpPr txBox="1"/>
          <p:nvPr/>
        </p:nvSpPr>
        <p:spPr>
          <a:xfrm>
            <a:off x="485433" y="2852936"/>
            <a:ext cx="2730382" cy="1661993"/>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n-US" sz="1600" b="1" u="sng" dirty="0">
              <a:solidFill>
                <a:srgbClr val="131823"/>
              </a:solidFill>
              <a:latin typeface="Arial"/>
              <a:ea typeface="Arial"/>
              <a:cs typeface="Arial"/>
              <a:sym typeface="Arial"/>
            </a:endParaRPr>
          </a:p>
          <a:p>
            <a:pPr marL="0" marR="0" lvl="0" indent="0" algn="l" rtl="0">
              <a:spcBef>
                <a:spcPts val="0"/>
              </a:spcBef>
              <a:buNone/>
            </a:pPr>
            <a:endParaRPr sz="1600" b="1" u="sng" dirty="0">
              <a:solidFill>
                <a:srgbClr val="4D4541"/>
              </a:solidFill>
              <a:latin typeface="Arial"/>
              <a:ea typeface="Arial"/>
              <a:cs typeface="Arial"/>
              <a:sym typeface="Arial"/>
            </a:endParaRPr>
          </a:p>
          <a:p>
            <a:pPr marL="285750" marR="0" lvl="0" indent="-285750" algn="l" rtl="0">
              <a:spcBef>
                <a:spcPts val="0"/>
              </a:spcBef>
              <a:buClr>
                <a:schemeClr val="tx2"/>
              </a:buClr>
              <a:buSzPts val="1400"/>
              <a:buFont typeface="Wingdings" panose="05000000000000000000" pitchFamily="2" charset="2"/>
              <a:buChar char="§"/>
            </a:pPr>
            <a:r>
              <a:rPr lang="en-US" dirty="0">
                <a:solidFill>
                  <a:srgbClr val="4D4541"/>
                </a:solidFill>
                <a:latin typeface="Times New Roman" panose="02020603050405020304" pitchFamily="18" charset="0"/>
                <a:ea typeface="Arial"/>
                <a:cs typeface="Times New Roman" panose="02020603050405020304" pitchFamily="18" charset="0"/>
                <a:sym typeface="Arial"/>
              </a:rPr>
              <a:t>Multiprocessing</a:t>
            </a:r>
          </a:p>
          <a:p>
            <a:pPr marL="285750" marR="0" lvl="0" indent="-285750" algn="l" rtl="0">
              <a:spcBef>
                <a:spcPts val="0"/>
              </a:spcBef>
              <a:buClr>
                <a:schemeClr val="tx2"/>
              </a:buClr>
              <a:buSzPts val="1400"/>
              <a:buFont typeface="Wingdings" panose="05000000000000000000" pitchFamily="2" charset="2"/>
              <a:buChar char="§"/>
            </a:pPr>
            <a:r>
              <a:rPr lang="en-US" dirty="0" smtClean="0">
                <a:solidFill>
                  <a:srgbClr val="4D4541"/>
                </a:solidFill>
                <a:latin typeface="Times New Roman" panose="02020603050405020304" pitchFamily="18" charset="0"/>
                <a:ea typeface="Arial"/>
                <a:cs typeface="Times New Roman" panose="02020603050405020304" pitchFamily="18" charset="0"/>
                <a:sym typeface="Arial"/>
              </a:rPr>
              <a:t>Multithreading</a:t>
            </a:r>
            <a:endParaRPr lang="en-US" dirty="0">
              <a:solidFill>
                <a:srgbClr val="4D4541"/>
              </a:solidFill>
              <a:latin typeface="Times New Roman" panose="02020603050405020304" pitchFamily="18" charset="0"/>
              <a:ea typeface="Arial"/>
              <a:cs typeface="Times New Roman" panose="02020603050405020304" pitchFamily="18" charset="0"/>
              <a:sym typeface="Arial"/>
            </a:endParaRPr>
          </a:p>
          <a:p>
            <a:pPr marL="285750" marR="0" lvl="0" indent="-285750" algn="l" rtl="0">
              <a:spcBef>
                <a:spcPts val="0"/>
              </a:spcBef>
              <a:buClr>
                <a:schemeClr val="tx2"/>
              </a:buClr>
              <a:buSzPts val="1400"/>
              <a:buFont typeface="Wingdings" panose="05000000000000000000" pitchFamily="2" charset="2"/>
              <a:buChar char="§"/>
            </a:pPr>
            <a:r>
              <a:rPr lang="en-US" dirty="0" err="1" smtClean="0">
                <a:solidFill>
                  <a:srgbClr val="4D4541"/>
                </a:solidFill>
                <a:latin typeface="Times New Roman" panose="02020603050405020304" pitchFamily="18" charset="0"/>
                <a:ea typeface="Arial"/>
                <a:cs typeface="Times New Roman" panose="02020603050405020304" pitchFamily="18" charset="0"/>
                <a:sym typeface="Arial"/>
              </a:rPr>
              <a:t>Hyperthreading</a:t>
            </a:r>
            <a:endParaRPr lang="en-US" dirty="0" smtClean="0">
              <a:solidFill>
                <a:srgbClr val="4D4541"/>
              </a:solidFill>
              <a:latin typeface="Times New Roman" panose="02020603050405020304" pitchFamily="18" charset="0"/>
              <a:ea typeface="Arial"/>
              <a:cs typeface="Times New Roman" panose="02020603050405020304" pitchFamily="18" charset="0"/>
              <a:sym typeface="Arial"/>
            </a:endParaRPr>
          </a:p>
          <a:p>
            <a:pPr marL="285750" indent="-285750">
              <a:buClr>
                <a:schemeClr val="tx2"/>
              </a:buClr>
              <a:buSzPts val="1400"/>
              <a:buFont typeface="Wingdings" panose="05000000000000000000" pitchFamily="2" charset="2"/>
              <a:buChar char="§"/>
            </a:pPr>
            <a:r>
              <a:rPr lang="en-US" dirty="0">
                <a:solidFill>
                  <a:srgbClr val="4D4541"/>
                </a:solidFill>
                <a:latin typeface="Times New Roman" panose="02020603050405020304" pitchFamily="18" charset="0"/>
                <a:ea typeface="Arial"/>
                <a:cs typeface="Times New Roman" panose="02020603050405020304" pitchFamily="18" charset="0"/>
                <a:sym typeface="Arial"/>
              </a:rPr>
              <a:t>Multitasking</a:t>
            </a:r>
          </a:p>
          <a:p>
            <a:pPr marL="285750" marR="0" lvl="0" indent="-285750" algn="l" rtl="0">
              <a:spcBef>
                <a:spcPts val="0"/>
              </a:spcBef>
              <a:buClr>
                <a:schemeClr val="tx2"/>
              </a:buClr>
              <a:buSzPts val="1400"/>
              <a:buFont typeface="Wingdings" panose="05000000000000000000" pitchFamily="2" charset="2"/>
              <a:buChar char="§"/>
            </a:pPr>
            <a:endParaRPr lang="en-US" dirty="0">
              <a:solidFill>
                <a:srgbClr val="4D4541"/>
              </a:solidFill>
              <a:latin typeface="Times New Roman" panose="02020603050405020304" pitchFamily="18" charset="0"/>
              <a:ea typeface="Arial"/>
              <a:cs typeface="Times New Roman" panose="02020603050405020304" pitchFamily="18" charset="0"/>
              <a:sym typeface="Arial"/>
            </a:endParaRPr>
          </a:p>
          <a:p>
            <a:pPr marL="0" marR="0" lvl="0" indent="0" algn="l" rtl="0">
              <a:spcBef>
                <a:spcPts val="0"/>
              </a:spcBef>
              <a:buNone/>
            </a:pPr>
            <a:endParaRPr sz="1400" dirty="0">
              <a:solidFill>
                <a:srgbClr val="4D4541"/>
              </a:solidFill>
              <a:latin typeface="Arial"/>
              <a:ea typeface="Arial"/>
              <a:cs typeface="Arial"/>
              <a:sym typeface="Arial"/>
            </a:endParaRPr>
          </a:p>
        </p:txBody>
      </p:sp>
      <p:sp>
        <p:nvSpPr>
          <p:cNvPr id="5" name="Rectangle 4"/>
          <p:cNvSpPr/>
          <p:nvPr/>
        </p:nvSpPr>
        <p:spPr>
          <a:xfrm>
            <a:off x="485433" y="2841675"/>
            <a:ext cx="2518318" cy="461665"/>
          </a:xfrm>
          <a:prstGeom prst="rect">
            <a:avLst/>
          </a:prstGeom>
        </p:spPr>
        <p:txBody>
          <a:bodyPr wrap="none">
            <a:spAutoFit/>
          </a:bodyPr>
          <a:lstStyle/>
          <a:p>
            <a:r>
              <a:rPr lang="en-US" sz="2400" b="1" dirty="0">
                <a:solidFill>
                  <a:srgbClr val="0070AE"/>
                </a:solidFill>
                <a:latin typeface="Times New Roman" panose="02020603050405020304" pitchFamily="18" charset="0"/>
                <a:cs typeface="Times New Roman" panose="02020603050405020304" pitchFamily="18" charset="0"/>
              </a:rPr>
              <a:t>Processing Types:</a:t>
            </a:r>
            <a:endParaRPr lang="en-US" dirty="0"/>
          </a:p>
        </p:txBody>
      </p:sp>
      <p:sp>
        <p:nvSpPr>
          <p:cNvPr id="6"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WINDOWS PROCESS MANAGEMENT</a:t>
            </a:r>
            <a:endParaRPr lang="en-US" sz="3200" dirty="0">
              <a:latin typeface="Times New Roman" panose="02020603050405020304" pitchFamily="18" charset="0"/>
              <a:cs typeface="Times New Roman" panose="02020603050405020304" pitchFamily="18" charset="0"/>
            </a:endParaRPr>
          </a:p>
        </p:txBody>
      </p:sp>
      <p:pic>
        <p:nvPicPr>
          <p:cNvPr id="7" name="Picture 2" descr="C:\Users\DEBAYAN DUTTA\Desktop\process_state.jpg">
            <a:extLst>
              <a:ext uri="{FF2B5EF4-FFF2-40B4-BE49-F238E27FC236}">
                <a16:creationId xmlns:a16="http://schemas.microsoft.com/office/drawing/2014/main" xmlns="" id="{889F08CA-850D-402F-A34C-D46142015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923" y="3367004"/>
            <a:ext cx="6908191" cy="23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730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1293" y="281354"/>
            <a:ext cx="7162800" cy="584775"/>
          </a:xfrm>
          <a:prstGeom prst="rect">
            <a:avLst/>
          </a:prstGeom>
          <a:noFill/>
        </p:spPr>
        <p:txBody>
          <a:bodyPr wrap="square" rtlCol="0">
            <a:spAutoFit/>
          </a:bodyPr>
          <a:lstStyle/>
          <a:p>
            <a:r>
              <a:rPr lang="en-US" sz="3200" b="1" dirty="0">
                <a:solidFill>
                  <a:schemeClr val="tx2"/>
                </a:solidFill>
                <a:latin typeface="Times New Roman" panose="02020603050405020304" pitchFamily="18" charset="0"/>
                <a:cs typeface="Times New Roman" panose="02020603050405020304" pitchFamily="18" charset="0"/>
              </a:rPr>
              <a:t>CONTENTS</a:t>
            </a:r>
          </a:p>
        </p:txBody>
      </p:sp>
      <p:sp>
        <p:nvSpPr>
          <p:cNvPr id="2" name="TextBox 1">
            <a:extLst>
              <a:ext uri="{FF2B5EF4-FFF2-40B4-BE49-F238E27FC236}">
                <a16:creationId xmlns:a16="http://schemas.microsoft.com/office/drawing/2014/main" xmlns="" id="{BDB96D9F-E2C1-4A5A-A496-1DDD243A5744}"/>
              </a:ext>
            </a:extLst>
          </p:cNvPr>
          <p:cNvSpPr txBox="1"/>
          <p:nvPr/>
        </p:nvSpPr>
        <p:spPr>
          <a:xfrm>
            <a:off x="2384684" y="1105819"/>
            <a:ext cx="4696055" cy="6986528"/>
          </a:xfrm>
          <a:prstGeom prst="rect">
            <a:avLst/>
          </a:prstGeom>
          <a:noFill/>
        </p:spPr>
        <p:txBody>
          <a:bodyPr wrap="square" rtlCol="0">
            <a:spAutoFit/>
          </a:bodyPr>
          <a:lstStyle/>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Hardware </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Windows Fundamentals</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Linux Fundamentals</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Network Fundamentals</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Network Services</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Database Fundamentals</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Application</a:t>
            </a:r>
          </a:p>
          <a:p>
            <a:pPr marL="342900" indent="-342900">
              <a:buFont typeface="+mj-lt"/>
              <a:buAutoNum type="arabicPeriod"/>
            </a:pPr>
            <a:r>
              <a:rPr lang="en-IN" sz="2800" dirty="0">
                <a:latin typeface="Times New Roman" panose="02020603050405020304" pitchFamily="18" charset="0"/>
                <a:cs typeface="Times New Roman" panose="02020603050405020304" pitchFamily="18" charset="0"/>
              </a:rPr>
              <a:t> Storage </a:t>
            </a:r>
            <a:r>
              <a:rPr lang="en-IN" sz="2800" dirty="0" smtClean="0">
                <a:latin typeface="Times New Roman" panose="02020603050405020304" pitchFamily="18" charset="0"/>
                <a:cs typeface="Times New Roman" panose="02020603050405020304" pitchFamily="18" charset="0"/>
              </a:rPr>
              <a:t>Fundamentals</a:t>
            </a:r>
          </a:p>
          <a:p>
            <a:pPr marL="342900" indent="-342900">
              <a:buFont typeface="+mj-lt"/>
              <a:buAutoNum type="arabicPeriod"/>
            </a:pPr>
            <a:r>
              <a:rPr lang="en-IN" sz="2800" dirty="0">
                <a:solidFill>
                  <a:srgbClr val="000000"/>
                </a:solidFill>
                <a:latin typeface="Times New Roman" panose="02020603050405020304" pitchFamily="18" charset="0"/>
                <a:cs typeface="Times New Roman" panose="02020603050405020304" pitchFamily="18" charset="0"/>
              </a:rPr>
              <a:t>Linux Essentials</a:t>
            </a:r>
          </a:p>
          <a:p>
            <a:pPr marL="342900" indent="-342900">
              <a:buFont typeface="+mj-lt"/>
              <a:buAutoNum type="arabicPeriod"/>
            </a:pPr>
            <a:r>
              <a:rPr lang="en-IN" sz="2800" dirty="0">
                <a:solidFill>
                  <a:srgbClr val="000000"/>
                </a:solidFill>
                <a:latin typeface="Times New Roman" panose="02020603050405020304" pitchFamily="18" charset="0"/>
                <a:cs typeface="Times New Roman" panose="02020603050405020304" pitchFamily="18" charset="0"/>
              </a:rPr>
              <a:t>Windows Essentials</a:t>
            </a:r>
          </a:p>
          <a:p>
            <a:pPr marL="342900" indent="-342900">
              <a:buFont typeface="+mj-lt"/>
              <a:buAutoNum type="arabicPeriod"/>
            </a:pPr>
            <a:r>
              <a:rPr lang="en-IN" sz="2800" dirty="0">
                <a:solidFill>
                  <a:srgbClr val="000000"/>
                </a:solidFill>
                <a:latin typeface="Times New Roman" panose="02020603050405020304" pitchFamily="18" charset="0"/>
                <a:cs typeface="Times New Roman" panose="02020603050405020304" pitchFamily="18" charset="0"/>
              </a:rPr>
              <a:t>Cisco </a:t>
            </a:r>
            <a:r>
              <a:rPr lang="en-IN" sz="2800" dirty="0" smtClean="0">
                <a:solidFill>
                  <a:srgbClr val="000000"/>
                </a:solidFill>
                <a:latin typeface="Times New Roman" panose="02020603050405020304" pitchFamily="18" charset="0"/>
                <a:cs typeface="Times New Roman" panose="02020603050405020304" pitchFamily="18" charset="0"/>
              </a:rPr>
              <a:t>routing</a:t>
            </a:r>
          </a:p>
          <a:p>
            <a:pPr marL="342900" indent="-342900">
              <a:buFont typeface="+mj-lt"/>
              <a:buAutoNum type="arabicPeriod"/>
            </a:pPr>
            <a:r>
              <a:rPr lang="en-IN" sz="2800" dirty="0" smtClean="0">
                <a:solidFill>
                  <a:srgbClr val="000000"/>
                </a:solidFill>
                <a:latin typeface="Times New Roman" panose="02020603050405020304" pitchFamily="18" charset="0"/>
                <a:cs typeface="Times New Roman" panose="02020603050405020304" pitchFamily="18" charset="0"/>
              </a:rPr>
              <a:t>Virtualization</a:t>
            </a:r>
            <a:endParaRPr lang="en-IN" sz="2800" dirty="0">
              <a:solidFill>
                <a:srgbClr val="000000"/>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9723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LINUX</a:t>
            </a:r>
          </a:p>
          <a:p>
            <a:pPr algn="ctr">
              <a:lnSpc>
                <a:spcPct val="150000"/>
              </a:lnSpc>
            </a:pPr>
            <a:r>
              <a:rPr lang="en-US" sz="3200" b="1" dirty="0">
                <a:solidFill>
                  <a:schemeClr val="tx1"/>
                </a:solidFill>
              </a:rPr>
              <a:t> </a:t>
            </a:r>
            <a:r>
              <a:rPr lang="en-US" sz="3200" dirty="0">
                <a:solidFill>
                  <a:schemeClr val="tx1"/>
                </a:solidFill>
              </a:rPr>
              <a:t>FUNDAMENTALS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458238"/>
            <a:ext cx="5233792" cy="184665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History of Linux</a:t>
            </a:r>
          </a:p>
          <a:p>
            <a:endParaRPr lang="en-US" sz="10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Invented by Linus Torvalds in the year 1991.</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Linux was started as a fun but ended up with such a large project. </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Today, supercomputers, smart phones, desktop, web servers, tablet, laptops and home appliances use Linux OS.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842" y="1536674"/>
            <a:ext cx="2743200" cy="2015933"/>
          </a:xfrm>
          <a:prstGeom prst="rect">
            <a:avLst/>
          </a:prstGeom>
        </p:spPr>
      </p:pic>
      <p:sp>
        <p:nvSpPr>
          <p:cNvPr id="5" name="TextBox 4"/>
          <p:cNvSpPr txBox="1"/>
          <p:nvPr/>
        </p:nvSpPr>
        <p:spPr>
          <a:xfrm>
            <a:off x="6257790" y="4013795"/>
            <a:ext cx="4648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Advantages</a:t>
            </a:r>
          </a:p>
          <a:p>
            <a:endParaRPr lang="en-US" sz="10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Security is the main advantage. </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Many programmers have contributed and added software that’s completely open-source for any user.</a:t>
            </a:r>
          </a:p>
          <a:p>
            <a:pPr marL="285750" indent="-285750">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Linux being an open-source, there is a wide variety of classification.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12" y="3943041"/>
            <a:ext cx="3522045" cy="2172831"/>
          </a:xfrm>
          <a:prstGeom prst="rect">
            <a:avLst/>
          </a:prstGeom>
        </p:spPr>
      </p:pic>
      <p:sp>
        <p:nvSpPr>
          <p:cNvPr id="7"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768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 SUBSYSTEMS</a:t>
            </a:r>
            <a:endParaRPr lang="en-US" sz="3200" dirty="0">
              <a:latin typeface="Times New Roman" panose="02020603050405020304" pitchFamily="18" charset="0"/>
              <a:cs typeface="Times New Roman" panose="02020603050405020304" pitchFamily="18" charset="0"/>
            </a:endParaRPr>
          </a:p>
        </p:txBody>
      </p:sp>
      <p:sp>
        <p:nvSpPr>
          <p:cNvPr id="3" name="Round Single Corner Rectangle 2"/>
          <p:cNvSpPr/>
          <p:nvPr/>
        </p:nvSpPr>
        <p:spPr>
          <a:xfrm>
            <a:off x="6953640" y="1557914"/>
            <a:ext cx="2438400" cy="762000"/>
          </a:xfrm>
          <a:prstGeom prst="round1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 name="Rectangle 3"/>
          <p:cNvSpPr/>
          <p:nvPr/>
        </p:nvSpPr>
        <p:spPr>
          <a:xfrm>
            <a:off x="6953640" y="2721696"/>
            <a:ext cx="2438400" cy="762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Rectangle 4"/>
          <p:cNvSpPr/>
          <p:nvPr/>
        </p:nvSpPr>
        <p:spPr>
          <a:xfrm>
            <a:off x="6953640" y="3901642"/>
            <a:ext cx="2438400" cy="762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6969802" y="5081587"/>
            <a:ext cx="2462213"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a:endCxn id="4" idx="0"/>
          </p:cNvCxnSpPr>
          <p:nvPr/>
        </p:nvCxnSpPr>
        <p:spPr>
          <a:xfrm>
            <a:off x="8172840" y="2319914"/>
            <a:ext cx="0" cy="401782"/>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8" name="Straight Arrow Connector 7"/>
          <p:cNvCxnSpPr/>
          <p:nvPr/>
        </p:nvCxnSpPr>
        <p:spPr>
          <a:xfrm>
            <a:off x="8172840" y="3483696"/>
            <a:ext cx="0" cy="401782"/>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 name="Straight Arrow Connector 8"/>
          <p:cNvCxnSpPr/>
          <p:nvPr/>
        </p:nvCxnSpPr>
        <p:spPr>
          <a:xfrm>
            <a:off x="8200909" y="4679805"/>
            <a:ext cx="0" cy="401782"/>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10" name="TextBox 9"/>
          <p:cNvSpPr txBox="1"/>
          <p:nvPr/>
        </p:nvSpPr>
        <p:spPr>
          <a:xfrm>
            <a:off x="7182240" y="1748414"/>
            <a:ext cx="1981200" cy="381000"/>
          </a:xfrm>
          <a:prstGeom prst="rect">
            <a:avLst/>
          </a:prstGeom>
          <a:noFill/>
        </p:spPr>
        <p:txBody>
          <a:bodyPr wrap="square" rtlCol="0">
            <a:spAutoFit/>
          </a:bodyPr>
          <a:lstStyle/>
          <a:p>
            <a:r>
              <a:rPr lang="en-US" sz="1800" b="1" kern="1200" dirty="0">
                <a:solidFill>
                  <a:prstClr val="white"/>
                </a:solidFill>
                <a:latin typeface="Times New Roman" panose="02020603050405020304" pitchFamily="18" charset="0"/>
                <a:cs typeface="Times New Roman" panose="02020603050405020304" pitchFamily="18" charset="0"/>
              </a:rPr>
              <a:t>User Applications</a:t>
            </a:r>
          </a:p>
        </p:txBody>
      </p:sp>
      <p:sp>
        <p:nvSpPr>
          <p:cNvPr id="11" name="Rectangle 10"/>
          <p:cNvSpPr/>
          <p:nvPr/>
        </p:nvSpPr>
        <p:spPr>
          <a:xfrm>
            <a:off x="7043455" y="5289827"/>
            <a:ext cx="2367058" cy="369332"/>
          </a:xfrm>
          <a:prstGeom prst="rect">
            <a:avLst/>
          </a:prstGeom>
        </p:spPr>
        <p:txBody>
          <a:bodyPr wrap="none">
            <a:spAutoFit/>
          </a:bodyPr>
          <a:lstStyle/>
          <a:p>
            <a:pPr algn="ctr"/>
            <a:r>
              <a:rPr lang="en-US" sz="1800" b="1" kern="1200" dirty="0">
                <a:solidFill>
                  <a:prstClr val="white"/>
                </a:solidFill>
                <a:latin typeface="Times New Roman" panose="02020603050405020304" pitchFamily="18" charset="0"/>
                <a:cs typeface="Times New Roman" panose="02020603050405020304" pitchFamily="18" charset="0"/>
              </a:rPr>
              <a:t>Hardware Controllers</a:t>
            </a:r>
            <a:endParaRPr lang="en-US" sz="1800" kern="1200" dirty="0">
              <a:solidFill>
                <a:prstClr val="black"/>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416863" y="4097976"/>
            <a:ext cx="1511953" cy="369332"/>
          </a:xfrm>
          <a:prstGeom prst="rect">
            <a:avLst/>
          </a:prstGeom>
        </p:spPr>
        <p:txBody>
          <a:bodyPr wrap="none">
            <a:spAutoFit/>
          </a:bodyPr>
          <a:lstStyle/>
          <a:p>
            <a:pPr algn="ctr"/>
            <a:r>
              <a:rPr lang="en-US" sz="1800" b="1" kern="1200" dirty="0">
                <a:solidFill>
                  <a:prstClr val="white"/>
                </a:solidFill>
                <a:latin typeface="Times New Roman" panose="02020603050405020304" pitchFamily="18" charset="0"/>
                <a:cs typeface="Times New Roman" panose="02020603050405020304" pitchFamily="18" charset="0"/>
              </a:rPr>
              <a:t>Linux Kernel</a:t>
            </a:r>
            <a:endParaRPr lang="en-US" sz="1800" kern="1200" dirty="0">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7481913" y="2918030"/>
            <a:ext cx="1381853" cy="369332"/>
          </a:xfrm>
          <a:prstGeom prst="rect">
            <a:avLst/>
          </a:prstGeom>
        </p:spPr>
        <p:txBody>
          <a:bodyPr wrap="none">
            <a:spAutoFit/>
          </a:bodyPr>
          <a:lstStyle/>
          <a:p>
            <a:pPr algn="ctr"/>
            <a:r>
              <a:rPr lang="en-US" sz="1800" b="1" kern="1200" dirty="0">
                <a:solidFill>
                  <a:prstClr val="white"/>
                </a:solidFill>
                <a:latin typeface="Times New Roman" panose="02020603050405020304" pitchFamily="18" charset="0"/>
                <a:cs typeface="Times New Roman" panose="02020603050405020304" pitchFamily="18" charset="0"/>
              </a:rPr>
              <a:t>OS Services</a:t>
            </a:r>
            <a:endParaRPr lang="en-US" sz="1800" kern="1200" dirty="0">
              <a:solidFill>
                <a:prstClr val="black"/>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8217072" y="4726807"/>
            <a:ext cx="1371600" cy="338554"/>
          </a:xfrm>
          <a:prstGeom prst="rect">
            <a:avLst/>
          </a:prstGeom>
          <a:noFill/>
        </p:spPr>
        <p:txBody>
          <a:bodyPr wrap="square" rtlCol="0">
            <a:spAutoFit/>
          </a:bodyPr>
          <a:lstStyle/>
          <a:p>
            <a:r>
              <a:rPr lang="en-US" sz="1600" kern="1200" dirty="0">
                <a:solidFill>
                  <a:prstClr val="black"/>
                </a:solidFill>
                <a:latin typeface="Times New Roman" panose="02020603050405020304" pitchFamily="18" charset="0"/>
                <a:cs typeface="Times New Roman" panose="02020603050405020304" pitchFamily="18" charset="0"/>
              </a:rPr>
              <a:t>Interrupts</a:t>
            </a:r>
          </a:p>
        </p:txBody>
      </p:sp>
      <p:sp>
        <p:nvSpPr>
          <p:cNvPr id="15" name="TextBox 14"/>
          <p:cNvSpPr txBox="1"/>
          <p:nvPr/>
        </p:nvSpPr>
        <p:spPr>
          <a:xfrm>
            <a:off x="8177966" y="3530698"/>
            <a:ext cx="1371600" cy="338554"/>
          </a:xfrm>
          <a:prstGeom prst="rect">
            <a:avLst/>
          </a:prstGeom>
          <a:noFill/>
        </p:spPr>
        <p:txBody>
          <a:bodyPr wrap="square" rtlCol="0">
            <a:spAutoFit/>
          </a:bodyPr>
          <a:lstStyle/>
          <a:p>
            <a:r>
              <a:rPr lang="en-US" sz="1600" kern="1200" dirty="0">
                <a:solidFill>
                  <a:prstClr val="black"/>
                </a:solidFill>
                <a:latin typeface="Times New Roman" panose="02020603050405020304" pitchFamily="18" charset="0"/>
                <a:cs typeface="Times New Roman" panose="02020603050405020304" pitchFamily="18" charset="0"/>
              </a:rPr>
              <a:t>System Calls</a:t>
            </a:r>
          </a:p>
        </p:txBody>
      </p:sp>
      <p:sp>
        <p:nvSpPr>
          <p:cNvPr id="16" name="TextBox 15"/>
          <p:cNvSpPr txBox="1"/>
          <p:nvPr/>
        </p:nvSpPr>
        <p:spPr>
          <a:xfrm>
            <a:off x="8177966" y="2366916"/>
            <a:ext cx="2005692" cy="338554"/>
          </a:xfrm>
          <a:prstGeom prst="rect">
            <a:avLst/>
          </a:prstGeom>
          <a:noFill/>
        </p:spPr>
        <p:txBody>
          <a:bodyPr wrap="square" rtlCol="0">
            <a:spAutoFit/>
          </a:bodyPr>
          <a:lstStyle/>
          <a:p>
            <a:r>
              <a:rPr lang="en-US" sz="1600" kern="1200" dirty="0">
                <a:solidFill>
                  <a:prstClr val="black"/>
                </a:solidFill>
                <a:latin typeface="Times New Roman" panose="02020603050405020304" pitchFamily="18" charset="0"/>
                <a:cs typeface="Times New Roman" panose="02020603050405020304" pitchFamily="18" charset="0"/>
              </a:rPr>
              <a:t>Function Calls</a:t>
            </a:r>
          </a:p>
        </p:txBody>
      </p:sp>
      <p:sp>
        <p:nvSpPr>
          <p:cNvPr id="17" name="Round Single Corner Rectangle 16"/>
          <p:cNvSpPr/>
          <p:nvPr/>
        </p:nvSpPr>
        <p:spPr>
          <a:xfrm flipH="1">
            <a:off x="1740072" y="1555202"/>
            <a:ext cx="5209308" cy="762000"/>
          </a:xfrm>
          <a:prstGeom prst="round1Rect">
            <a:avLst/>
          </a:prstGeom>
          <a:noFill/>
          <a:ln w="12700" cap="flat" cmpd="sng" algn="ctr">
            <a:solidFill>
              <a:srgbClr val="4F81BD">
                <a:shade val="50000"/>
              </a:srgbClr>
            </a:solidFill>
            <a:prstDash val="sysDash"/>
          </a:ln>
          <a:effectLst/>
          <a:scene3d>
            <a:camera prst="orthographicFront">
              <a:rot lat="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 name="Round Single Corner Rectangle 17"/>
          <p:cNvSpPr/>
          <p:nvPr/>
        </p:nvSpPr>
        <p:spPr>
          <a:xfrm flipH="1">
            <a:off x="1740072" y="2715375"/>
            <a:ext cx="5229730" cy="762000"/>
          </a:xfrm>
          <a:prstGeom prst="round1Rect">
            <a:avLst>
              <a:gd name="adj" fmla="val 0"/>
            </a:avLst>
          </a:prstGeom>
          <a:noFill/>
          <a:ln w="12700" cap="flat" cmpd="sng" algn="ctr">
            <a:solidFill>
              <a:srgbClr val="4F81BD">
                <a:shade val="50000"/>
              </a:srgbClr>
            </a:solidFill>
            <a:prstDash val="sysDash"/>
          </a:ln>
          <a:effectLst/>
          <a:scene3d>
            <a:camera prst="orthographicFront">
              <a:rot lat="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9" name="Round Single Corner Rectangle 18"/>
          <p:cNvSpPr/>
          <p:nvPr/>
        </p:nvSpPr>
        <p:spPr>
          <a:xfrm flipH="1">
            <a:off x="1740071" y="3895931"/>
            <a:ext cx="5209309" cy="762000"/>
          </a:xfrm>
          <a:prstGeom prst="round1Rect">
            <a:avLst>
              <a:gd name="adj" fmla="val 0"/>
            </a:avLst>
          </a:prstGeom>
          <a:noFill/>
          <a:ln w="12700" cap="flat" cmpd="sng" algn="ctr">
            <a:solidFill>
              <a:srgbClr val="4F81BD">
                <a:shade val="50000"/>
              </a:srgbClr>
            </a:solidFill>
            <a:prstDash val="sysDash"/>
          </a:ln>
          <a:effectLst/>
          <a:scene3d>
            <a:camera prst="orthographicFront">
              <a:rot lat="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0" name="Round Single Corner Rectangle 19"/>
          <p:cNvSpPr/>
          <p:nvPr/>
        </p:nvSpPr>
        <p:spPr>
          <a:xfrm flipH="1" flipV="1">
            <a:off x="1740070" y="5081586"/>
            <a:ext cx="5229731" cy="768927"/>
          </a:xfrm>
          <a:prstGeom prst="round1Rect">
            <a:avLst/>
          </a:prstGeom>
          <a:noFill/>
          <a:ln w="12700" cap="flat" cmpd="sng" algn="ctr">
            <a:solidFill>
              <a:srgbClr val="4F81BD">
                <a:shade val="50000"/>
              </a:srgbClr>
            </a:solidFill>
            <a:prstDash val="sysDash"/>
          </a:ln>
          <a:effectLst/>
          <a:scene3d>
            <a:camera prst="orthographicFront">
              <a:rot lat="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892472" y="1795173"/>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Word</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3683172" y="1795173"/>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PPT</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5473872" y="1804986"/>
            <a:ext cx="1364672" cy="3244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Web Browser</a:t>
            </a:r>
          </a:p>
        </p:txBody>
      </p:sp>
      <p:sp>
        <p:nvSpPr>
          <p:cNvPr id="24" name="Rectangle 23"/>
          <p:cNvSpPr/>
          <p:nvPr/>
        </p:nvSpPr>
        <p:spPr>
          <a:xfrm>
            <a:off x="4738428" y="2958955"/>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x11</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2414328" y="2958955"/>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Shell</a:t>
            </a: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1792024" y="4071170"/>
            <a:ext cx="938647" cy="396138"/>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Memory Manager</a:t>
            </a:r>
          </a:p>
        </p:txBody>
      </p:sp>
      <p:sp>
        <p:nvSpPr>
          <p:cNvPr id="27" name="Rectangle 26"/>
          <p:cNvSpPr/>
          <p:nvPr/>
        </p:nvSpPr>
        <p:spPr>
          <a:xfrm>
            <a:off x="2833429" y="4071170"/>
            <a:ext cx="1114138" cy="396138"/>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Process Scheduler</a:t>
            </a:r>
          </a:p>
        </p:txBody>
      </p:sp>
      <p:sp>
        <p:nvSpPr>
          <p:cNvPr id="28" name="Rectangle 27"/>
          <p:cNvSpPr/>
          <p:nvPr/>
        </p:nvSpPr>
        <p:spPr>
          <a:xfrm>
            <a:off x="4178472" y="4097976"/>
            <a:ext cx="559956"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VFS</a:t>
            </a:r>
          </a:p>
        </p:txBody>
      </p:sp>
      <p:sp>
        <p:nvSpPr>
          <p:cNvPr id="29" name="Rectangle 28"/>
          <p:cNvSpPr/>
          <p:nvPr/>
        </p:nvSpPr>
        <p:spPr>
          <a:xfrm>
            <a:off x="4930081" y="4071170"/>
            <a:ext cx="1000991" cy="396138"/>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Network Interface</a:t>
            </a:r>
          </a:p>
        </p:txBody>
      </p:sp>
      <p:sp>
        <p:nvSpPr>
          <p:cNvPr id="30" name="Rectangle 29"/>
          <p:cNvSpPr/>
          <p:nvPr/>
        </p:nvSpPr>
        <p:spPr>
          <a:xfrm>
            <a:off x="6235871" y="4138901"/>
            <a:ext cx="602673"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IPC</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1" name="Rectangle 30"/>
          <p:cNvSpPr/>
          <p:nvPr/>
        </p:nvSpPr>
        <p:spPr>
          <a:xfrm>
            <a:off x="2198428" y="5322308"/>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HDD</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3340272" y="5309185"/>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Printer</a:t>
            </a:r>
          </a:p>
        </p:txBody>
      </p:sp>
      <p:sp>
        <p:nvSpPr>
          <p:cNvPr id="33" name="Rectangle 32"/>
          <p:cNvSpPr/>
          <p:nvPr/>
        </p:nvSpPr>
        <p:spPr>
          <a:xfrm>
            <a:off x="4510981" y="5315721"/>
            <a:ext cx="838200"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Mouse</a:t>
            </a:r>
          </a:p>
        </p:txBody>
      </p:sp>
      <p:sp>
        <p:nvSpPr>
          <p:cNvPr id="34" name="Rectangle 33"/>
          <p:cNvSpPr/>
          <p:nvPr/>
        </p:nvSpPr>
        <p:spPr>
          <a:xfrm>
            <a:off x="5714017" y="5315721"/>
            <a:ext cx="1043708" cy="28748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Keyboard</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9120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94962" y="3194138"/>
            <a:ext cx="1905000" cy="886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Process Scheduler</a:t>
            </a:r>
          </a:p>
        </p:txBody>
      </p:sp>
      <p:sp>
        <p:nvSpPr>
          <p:cNvPr id="4" name="Rectangle 3"/>
          <p:cNvSpPr/>
          <p:nvPr/>
        </p:nvSpPr>
        <p:spPr>
          <a:xfrm>
            <a:off x="1623162" y="3194138"/>
            <a:ext cx="1905000" cy="886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Virtual File System </a:t>
            </a:r>
          </a:p>
        </p:txBody>
      </p:sp>
      <p:sp>
        <p:nvSpPr>
          <p:cNvPr id="5" name="Rectangle 4"/>
          <p:cNvSpPr/>
          <p:nvPr/>
        </p:nvSpPr>
        <p:spPr>
          <a:xfrm>
            <a:off x="7566762" y="3194138"/>
            <a:ext cx="1905000" cy="886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Inter-process communication</a:t>
            </a:r>
          </a:p>
        </p:txBody>
      </p:sp>
      <p:sp>
        <p:nvSpPr>
          <p:cNvPr id="6" name="Rectangle 5"/>
          <p:cNvSpPr/>
          <p:nvPr/>
        </p:nvSpPr>
        <p:spPr>
          <a:xfrm>
            <a:off x="4599627" y="5050930"/>
            <a:ext cx="1905000" cy="886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Network Interface</a:t>
            </a:r>
          </a:p>
        </p:txBody>
      </p:sp>
      <p:sp>
        <p:nvSpPr>
          <p:cNvPr id="7" name="Rectangle 6"/>
          <p:cNvSpPr/>
          <p:nvPr/>
        </p:nvSpPr>
        <p:spPr>
          <a:xfrm>
            <a:off x="4566970" y="1365338"/>
            <a:ext cx="1905000" cy="886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Memory Manager</a:t>
            </a:r>
          </a:p>
        </p:txBody>
      </p:sp>
      <p:sp>
        <p:nvSpPr>
          <p:cNvPr id="8" name="Up-Down Arrow 7"/>
          <p:cNvSpPr/>
          <p:nvPr/>
        </p:nvSpPr>
        <p:spPr>
          <a:xfrm>
            <a:off x="5366681" y="2307730"/>
            <a:ext cx="370892" cy="762000"/>
          </a:xfrm>
          <a:prstGeom prst="up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Up Arrow 8"/>
          <p:cNvSpPr/>
          <p:nvPr/>
        </p:nvSpPr>
        <p:spPr>
          <a:xfrm>
            <a:off x="5366681" y="4195624"/>
            <a:ext cx="370892" cy="762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ight Arrow 9"/>
          <p:cNvSpPr/>
          <p:nvPr/>
        </p:nvSpPr>
        <p:spPr>
          <a:xfrm>
            <a:off x="3604362" y="3422738"/>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Left Arrow 10"/>
          <p:cNvSpPr/>
          <p:nvPr/>
        </p:nvSpPr>
        <p:spPr>
          <a:xfrm>
            <a:off x="6652362" y="3422738"/>
            <a:ext cx="762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Bent Arrow 11"/>
          <p:cNvSpPr/>
          <p:nvPr/>
        </p:nvSpPr>
        <p:spPr>
          <a:xfrm flipH="1">
            <a:off x="7142997" y="1489746"/>
            <a:ext cx="1371600" cy="1524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3" name="Bent Arrow 12"/>
          <p:cNvSpPr/>
          <p:nvPr/>
        </p:nvSpPr>
        <p:spPr>
          <a:xfrm flipV="1">
            <a:off x="2308962" y="4260938"/>
            <a:ext cx="1600200" cy="1600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4" name="Left-Up Arrow 13"/>
          <p:cNvSpPr/>
          <p:nvPr/>
        </p:nvSpPr>
        <p:spPr>
          <a:xfrm flipH="1" flipV="1">
            <a:off x="2123125" y="1365338"/>
            <a:ext cx="1838131" cy="1600200"/>
          </a:xfrm>
          <a:prstGeom prst="lef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TextBox 14"/>
          <p:cNvSpPr txBox="1"/>
          <p:nvPr/>
        </p:nvSpPr>
        <p:spPr>
          <a:xfrm>
            <a:off x="7597917" y="5309468"/>
            <a:ext cx="199926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Monolithic Kernel</a:t>
            </a:r>
          </a:p>
        </p:txBody>
      </p:sp>
      <p:sp>
        <p:nvSpPr>
          <p:cNvPr id="17" name="Shape 442"/>
          <p:cNvSpPr txBox="1">
            <a:spLocks/>
          </p:cNvSpPr>
          <p:nvPr/>
        </p:nvSpPr>
        <p:spPr>
          <a:xfrm>
            <a:off x="12" y="11727"/>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KERNEL</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0831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1528558" y="4196578"/>
            <a:ext cx="2939031" cy="73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Rounded Rectangle 49"/>
          <p:cNvSpPr/>
          <p:nvPr/>
        </p:nvSpPr>
        <p:spPr>
          <a:xfrm>
            <a:off x="1578048" y="2310174"/>
            <a:ext cx="2939031" cy="526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ounded Rectangle 48"/>
          <p:cNvSpPr/>
          <p:nvPr/>
        </p:nvSpPr>
        <p:spPr>
          <a:xfrm>
            <a:off x="1578049" y="1453815"/>
            <a:ext cx="2939031" cy="539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8" name="Rounded Rectangle 47"/>
          <p:cNvSpPr/>
          <p:nvPr/>
        </p:nvSpPr>
        <p:spPr>
          <a:xfrm>
            <a:off x="1578049" y="3148413"/>
            <a:ext cx="2939031" cy="73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ounded Rectangle 30"/>
          <p:cNvSpPr/>
          <p:nvPr/>
        </p:nvSpPr>
        <p:spPr>
          <a:xfrm>
            <a:off x="6708377" y="4986670"/>
            <a:ext cx="3948260" cy="686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Rounded Rectangle 29"/>
          <p:cNvSpPr/>
          <p:nvPr/>
        </p:nvSpPr>
        <p:spPr>
          <a:xfrm>
            <a:off x="6725556" y="4103177"/>
            <a:ext cx="3948260" cy="539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Rounded Rectangle 28"/>
          <p:cNvSpPr/>
          <p:nvPr/>
        </p:nvSpPr>
        <p:spPr>
          <a:xfrm>
            <a:off x="6708377" y="3209617"/>
            <a:ext cx="3948260" cy="539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Rounded Rectangle 27"/>
          <p:cNvSpPr/>
          <p:nvPr/>
        </p:nvSpPr>
        <p:spPr>
          <a:xfrm>
            <a:off x="6725556" y="2247543"/>
            <a:ext cx="3948260" cy="71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ounded Rectangle 26"/>
          <p:cNvSpPr/>
          <p:nvPr/>
        </p:nvSpPr>
        <p:spPr>
          <a:xfrm>
            <a:off x="6708377" y="1453815"/>
            <a:ext cx="3948260" cy="539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Rounded Rectangle 24"/>
          <p:cNvSpPr/>
          <p:nvPr/>
        </p:nvSpPr>
        <p:spPr>
          <a:xfrm>
            <a:off x="1568126" y="5302735"/>
            <a:ext cx="2939031" cy="73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Rectangle 1"/>
          <p:cNvSpPr/>
          <p:nvPr/>
        </p:nvSpPr>
        <p:spPr>
          <a:xfrm>
            <a:off x="7338571" y="4982812"/>
            <a:ext cx="2722220" cy="707886"/>
          </a:xfrm>
          <a:prstGeom prst="rect">
            <a:avLst/>
          </a:prstGeom>
          <a:noFill/>
        </p:spPr>
        <p:txBody>
          <a:bodyPr wrap="none" lIns="91440" tIns="45720" rIns="91440" bIns="45720">
            <a:spAutoFit/>
          </a:bodyPr>
          <a:lstStyle/>
          <a:p>
            <a:pPr algn="ctr"/>
            <a:r>
              <a:rPr lang="en-US" sz="2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a:t>
            </a: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nit runs script to start </a:t>
            </a:r>
          </a:p>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level services</a:t>
            </a:r>
          </a:p>
        </p:txBody>
      </p:sp>
      <p:sp>
        <p:nvSpPr>
          <p:cNvPr id="3" name="Rectangle 2"/>
          <p:cNvSpPr/>
          <p:nvPr/>
        </p:nvSpPr>
        <p:spPr>
          <a:xfrm>
            <a:off x="7732910" y="4173442"/>
            <a:ext cx="1933543"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Kernel runs init</a:t>
            </a:r>
          </a:p>
        </p:txBody>
      </p:sp>
      <p:sp>
        <p:nvSpPr>
          <p:cNvPr id="4" name="Rectangle 3"/>
          <p:cNvSpPr/>
          <p:nvPr/>
        </p:nvSpPr>
        <p:spPr>
          <a:xfrm>
            <a:off x="6964633" y="3288916"/>
            <a:ext cx="3435749"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Kernel mount root file system</a:t>
            </a:r>
          </a:p>
        </p:txBody>
      </p:sp>
      <p:sp>
        <p:nvSpPr>
          <p:cNvPr id="5" name="Rectangle 4"/>
          <p:cNvSpPr/>
          <p:nvPr/>
        </p:nvSpPr>
        <p:spPr>
          <a:xfrm>
            <a:off x="7147819" y="2247543"/>
            <a:ext cx="3103735" cy="707886"/>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GRUB loads kernel image </a:t>
            </a:r>
          </a:p>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initial RAM disk</a:t>
            </a:r>
          </a:p>
        </p:txBody>
      </p:sp>
      <p:sp>
        <p:nvSpPr>
          <p:cNvPr id="6" name="Rectangle 5"/>
          <p:cNvSpPr/>
          <p:nvPr/>
        </p:nvSpPr>
        <p:spPr>
          <a:xfrm>
            <a:off x="7311226" y="1459879"/>
            <a:ext cx="2776914"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Proces</a:t>
            </a:r>
            <a:r>
              <a:rPr lang="en-US" sz="2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 boot time menu</a:t>
            </a:r>
            <a:endPar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2360508" y="1509983"/>
            <a:ext cx="1213987"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Power on</a:t>
            </a:r>
          </a:p>
        </p:txBody>
      </p:sp>
      <p:sp>
        <p:nvSpPr>
          <p:cNvPr id="8" name="Rectangle 7"/>
          <p:cNvSpPr/>
          <p:nvPr/>
        </p:nvSpPr>
        <p:spPr>
          <a:xfrm>
            <a:off x="2561484" y="2394478"/>
            <a:ext cx="797013"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BIOS</a:t>
            </a:r>
          </a:p>
        </p:txBody>
      </p:sp>
      <p:sp>
        <p:nvSpPr>
          <p:cNvPr id="9" name="Rectangle 8"/>
          <p:cNvSpPr/>
          <p:nvPr/>
        </p:nvSpPr>
        <p:spPr>
          <a:xfrm>
            <a:off x="1861182" y="3158907"/>
            <a:ext cx="2372765" cy="707886"/>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Load stage 1 GRUB</a:t>
            </a:r>
          </a:p>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from MBR</a:t>
            </a:r>
          </a:p>
        </p:txBody>
      </p:sp>
      <p:sp>
        <p:nvSpPr>
          <p:cNvPr id="10" name="Rectangle 9"/>
          <p:cNvSpPr/>
          <p:nvPr/>
        </p:nvSpPr>
        <p:spPr>
          <a:xfrm>
            <a:off x="1819002" y="4211093"/>
            <a:ext cx="2307043" cy="707886"/>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Load stage 1.5 then</a:t>
            </a:r>
          </a:p>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stage 2 of GRUB</a:t>
            </a:r>
          </a:p>
        </p:txBody>
      </p:sp>
      <p:sp>
        <p:nvSpPr>
          <p:cNvPr id="11" name="Rectangle 10"/>
          <p:cNvSpPr/>
          <p:nvPr/>
        </p:nvSpPr>
        <p:spPr>
          <a:xfrm>
            <a:off x="1695170" y="5459992"/>
            <a:ext cx="2579745" cy="400110"/>
          </a:xfrm>
          <a:prstGeom prst="rect">
            <a:avLst/>
          </a:prstGeom>
          <a:noFill/>
        </p:spPr>
        <p:txBody>
          <a:bodyPr wrap="non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GRUB reads menu.lst</a:t>
            </a:r>
          </a:p>
        </p:txBody>
      </p:sp>
      <p:cxnSp>
        <p:nvCxnSpPr>
          <p:cNvPr id="12" name="Straight Arrow Connector 11"/>
          <p:cNvCxnSpPr/>
          <p:nvPr/>
        </p:nvCxnSpPr>
        <p:spPr>
          <a:xfrm>
            <a:off x="2981372" y="2003795"/>
            <a:ext cx="0" cy="300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699681" y="3748106"/>
            <a:ext cx="0" cy="353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699681" y="2967046"/>
            <a:ext cx="0" cy="233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25" idx="2"/>
            <a:endCxn id="6" idx="0"/>
          </p:cNvCxnSpPr>
          <p:nvPr/>
        </p:nvCxnSpPr>
        <p:spPr>
          <a:xfrm rot="5400000" flipH="1" flipV="1">
            <a:off x="3579584" y="917936"/>
            <a:ext cx="4578156" cy="5662041"/>
          </a:xfrm>
          <a:prstGeom prst="bentConnector5">
            <a:avLst>
              <a:gd name="adj1" fmla="val -4993"/>
              <a:gd name="adj2" fmla="val 50716"/>
              <a:gd name="adj3" fmla="val 1049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724213" y="1996133"/>
            <a:ext cx="0" cy="230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678687" y="4632798"/>
            <a:ext cx="0" cy="353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995986" y="2832599"/>
            <a:ext cx="0" cy="300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998074" y="3886871"/>
            <a:ext cx="0" cy="300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999152" y="4944031"/>
            <a:ext cx="0" cy="300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 BOOTING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221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13752" y="2155922"/>
          <a:ext cx="4358040" cy="3205213"/>
        </p:xfrm>
        <a:graphic>
          <a:graphicData uri="http://schemas.openxmlformats.org/drawingml/2006/table">
            <a:tbl>
              <a:tblPr firstRow="1" bandRow="1">
                <a:tableStyleId>{5C22544A-7EE6-4342-B048-85BDC9FD1C3A}</a:tableStyleId>
              </a:tblPr>
              <a:tblGrid>
                <a:gridCol w="963486">
                  <a:extLst>
                    <a:ext uri="{9D8B030D-6E8A-4147-A177-3AD203B41FA5}">
                      <a16:colId xmlns:a16="http://schemas.microsoft.com/office/drawing/2014/main" xmlns="" val="20000"/>
                    </a:ext>
                  </a:extLst>
                </a:gridCol>
                <a:gridCol w="3394554">
                  <a:extLst>
                    <a:ext uri="{9D8B030D-6E8A-4147-A177-3AD203B41FA5}">
                      <a16:colId xmlns:a16="http://schemas.microsoft.com/office/drawing/2014/main" xmlns="" val="20001"/>
                    </a:ext>
                  </a:extLst>
                </a:gridCol>
              </a:tblGrid>
              <a:tr h="585540">
                <a:tc>
                  <a:txBody>
                    <a:bodyPr/>
                    <a:lstStyle/>
                    <a:p>
                      <a:pPr algn="ctr"/>
                      <a:r>
                        <a:rPr lang="en-US" sz="1600" dirty="0">
                          <a:latin typeface="Times New Roman" panose="02020603050405020304" pitchFamily="18" charset="0"/>
                          <a:cs typeface="Times New Roman" panose="02020603050405020304" pitchFamily="18" charset="0"/>
                        </a:rPr>
                        <a:t>Run levels</a:t>
                      </a:r>
                    </a:p>
                  </a:txBody>
                  <a:tcPr/>
                </a:tc>
                <a:tc>
                  <a:txBody>
                    <a:bodyPr/>
                    <a:lstStyle/>
                    <a:p>
                      <a:pPr algn="ctr"/>
                      <a:r>
                        <a:rPr lang="en-US" sz="1600" dirty="0">
                          <a:latin typeface="Times New Roman" panose="02020603050405020304" pitchFamily="18" charset="0"/>
                          <a:cs typeface="Times New Roman" panose="02020603050405020304" pitchFamily="18" charset="0"/>
                        </a:rPr>
                        <a:t>Mode</a:t>
                      </a:r>
                    </a:p>
                  </a:txBody>
                  <a:tcPr/>
                </a:tc>
                <a:extLst>
                  <a:ext uri="{0D108BD9-81ED-4DB2-BD59-A6C34878D82A}">
                    <a16:rowId xmlns:a16="http://schemas.microsoft.com/office/drawing/2014/main" xmlns="" val="10000"/>
                  </a:ext>
                </a:extLst>
              </a:tr>
              <a:tr h="374239">
                <a:tc>
                  <a:txBody>
                    <a:bodyPr/>
                    <a:lstStyle/>
                    <a:p>
                      <a:pPr algn="ctr"/>
                      <a:r>
                        <a:rPr lang="en-US" sz="1600" dirty="0">
                          <a:latin typeface="Times New Roman" panose="02020603050405020304" pitchFamily="18" charset="0"/>
                          <a:cs typeface="Times New Roman" panose="02020603050405020304" pitchFamily="18" charset="0"/>
                        </a:rPr>
                        <a:t>0</a:t>
                      </a:r>
                    </a:p>
                  </a:txBody>
                  <a:tcPr/>
                </a:tc>
                <a:tc>
                  <a:txBody>
                    <a:bodyPr/>
                    <a:lstStyle/>
                    <a:p>
                      <a:pPr algn="ctr"/>
                      <a:r>
                        <a:rPr lang="en-US" sz="1600" dirty="0">
                          <a:latin typeface="Times New Roman" panose="02020603050405020304" pitchFamily="18" charset="0"/>
                          <a:cs typeface="Times New Roman" panose="02020603050405020304" pitchFamily="18" charset="0"/>
                        </a:rPr>
                        <a:t>Shut down</a:t>
                      </a:r>
                      <a:r>
                        <a:rPr lang="en-US" sz="1600" baseline="0" dirty="0">
                          <a:latin typeface="Times New Roman" panose="02020603050405020304" pitchFamily="18" charset="0"/>
                          <a:cs typeface="Times New Roman" panose="02020603050405020304" pitchFamily="18" charset="0"/>
                        </a:rPr>
                        <a:t> the system</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374239">
                <a:tc>
                  <a:txBody>
                    <a:bodyPr/>
                    <a:lstStyle/>
                    <a:p>
                      <a:pPr algn="ctr"/>
                      <a:r>
                        <a:rPr lang="en-US" sz="1600" dirty="0">
                          <a:latin typeface="Times New Roman" panose="02020603050405020304" pitchFamily="18" charset="0"/>
                          <a:cs typeface="Times New Roman" panose="02020603050405020304" pitchFamily="18" charset="0"/>
                        </a:rPr>
                        <a:t>1</a:t>
                      </a:r>
                    </a:p>
                  </a:txBody>
                  <a:tcPr/>
                </a:tc>
                <a:tc>
                  <a:txBody>
                    <a:bodyPr/>
                    <a:lstStyle/>
                    <a:p>
                      <a:pPr algn="ctr"/>
                      <a:r>
                        <a:rPr lang="en-US" sz="1600" dirty="0">
                          <a:latin typeface="Times New Roman" panose="02020603050405020304" pitchFamily="18" charset="0"/>
                          <a:cs typeface="Times New Roman" panose="02020603050405020304" pitchFamily="18" charset="0"/>
                        </a:rPr>
                        <a:t>Single user mode</a:t>
                      </a:r>
                    </a:p>
                  </a:txBody>
                  <a:tcPr/>
                </a:tc>
                <a:extLst>
                  <a:ext uri="{0D108BD9-81ED-4DB2-BD59-A6C34878D82A}">
                    <a16:rowId xmlns:a16="http://schemas.microsoft.com/office/drawing/2014/main" xmlns="" val="10002"/>
                  </a:ext>
                </a:extLst>
              </a:tr>
              <a:tr h="374239">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Basic multiuser mode without NFS</a:t>
                      </a:r>
                    </a:p>
                  </a:txBody>
                  <a:tcPr/>
                </a:tc>
                <a:extLst>
                  <a:ext uri="{0D108BD9-81ED-4DB2-BD59-A6C34878D82A}">
                    <a16:rowId xmlns:a16="http://schemas.microsoft.com/office/drawing/2014/main" xmlns="" val="10003"/>
                  </a:ext>
                </a:extLst>
              </a:tr>
              <a:tr h="374239">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Full multiuser mode (Text based)</a:t>
                      </a:r>
                    </a:p>
                  </a:txBody>
                  <a:tcPr/>
                </a:tc>
                <a:extLst>
                  <a:ext uri="{0D108BD9-81ED-4DB2-BD59-A6C34878D82A}">
                    <a16:rowId xmlns:a16="http://schemas.microsoft.com/office/drawing/2014/main" xmlns="" val="10004"/>
                  </a:ext>
                </a:extLst>
              </a:tr>
              <a:tr h="374239">
                <a:tc>
                  <a:txBody>
                    <a:bodyPr/>
                    <a:lstStyle/>
                    <a:p>
                      <a:pPr algn="ctr"/>
                      <a:r>
                        <a:rPr lang="en-US" sz="1600" dirty="0">
                          <a:latin typeface="Times New Roman" panose="02020603050405020304" pitchFamily="18" charset="0"/>
                          <a:cs typeface="Times New Roman" panose="02020603050405020304" pitchFamily="18" charset="0"/>
                        </a:rPr>
                        <a:t>4</a:t>
                      </a:r>
                    </a:p>
                  </a:txBody>
                  <a:tcPr/>
                </a:tc>
                <a:tc>
                  <a:txBody>
                    <a:bodyPr/>
                    <a:lstStyle/>
                    <a:p>
                      <a:pPr algn="ctr"/>
                      <a:r>
                        <a:rPr lang="en-US" sz="1600" dirty="0">
                          <a:latin typeface="Times New Roman" panose="02020603050405020304" pitchFamily="18" charset="0"/>
                          <a:cs typeface="Times New Roman" panose="02020603050405020304" pitchFamily="18" charset="0"/>
                        </a:rPr>
                        <a:t>Un used</a:t>
                      </a:r>
                    </a:p>
                  </a:txBody>
                  <a:tcPr/>
                </a:tc>
                <a:extLst>
                  <a:ext uri="{0D108BD9-81ED-4DB2-BD59-A6C34878D82A}">
                    <a16:rowId xmlns:a16="http://schemas.microsoft.com/office/drawing/2014/main" xmlns="" val="10005"/>
                  </a:ext>
                </a:extLst>
              </a:tr>
              <a:tr h="374239">
                <a:tc>
                  <a:txBody>
                    <a:bodyPr/>
                    <a:lstStyle/>
                    <a:p>
                      <a:pPr algn="ctr"/>
                      <a:r>
                        <a:rPr lang="en-US" sz="1600" dirty="0">
                          <a:latin typeface="Times New Roman" panose="02020603050405020304" pitchFamily="18" charset="0"/>
                          <a:cs typeface="Times New Roman" panose="02020603050405020304" pitchFamily="18" charset="0"/>
                        </a:rPr>
                        <a:t>5</a:t>
                      </a:r>
                    </a:p>
                  </a:txBody>
                  <a:tcPr/>
                </a:tc>
                <a:tc>
                  <a:txBody>
                    <a:bodyPr/>
                    <a:lstStyle/>
                    <a:p>
                      <a:pPr algn="ctr"/>
                      <a:r>
                        <a:rPr lang="en-US" sz="1600" dirty="0">
                          <a:latin typeface="Times New Roman" panose="02020603050405020304" pitchFamily="18" charset="0"/>
                          <a:cs typeface="Times New Roman" panose="02020603050405020304" pitchFamily="18" charset="0"/>
                        </a:rPr>
                        <a:t>Multiuser mode</a:t>
                      </a:r>
                      <a:r>
                        <a:rPr lang="en-US" sz="1600" baseline="0" dirty="0">
                          <a:latin typeface="Times New Roman" panose="02020603050405020304" pitchFamily="18" charset="0"/>
                          <a:cs typeface="Times New Roman" panose="02020603050405020304" pitchFamily="18" charset="0"/>
                        </a:rPr>
                        <a:t> with GUI</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6"/>
                  </a:ext>
                </a:extLst>
              </a:tr>
              <a:tr h="374239">
                <a:tc>
                  <a:txBody>
                    <a:bodyPr/>
                    <a:lstStyle/>
                    <a:p>
                      <a:pPr algn="ctr"/>
                      <a:r>
                        <a:rPr lang="en-US" sz="1600" dirty="0">
                          <a:latin typeface="Times New Roman" panose="02020603050405020304" pitchFamily="18" charset="0"/>
                          <a:cs typeface="Times New Roman" panose="02020603050405020304" pitchFamily="18" charset="0"/>
                        </a:rPr>
                        <a:t>6</a:t>
                      </a:r>
                    </a:p>
                  </a:txBody>
                  <a:tcPr/>
                </a:tc>
                <a:tc>
                  <a:txBody>
                    <a:bodyPr/>
                    <a:lstStyle/>
                    <a:p>
                      <a:pPr algn="ctr"/>
                      <a:r>
                        <a:rPr lang="en-US" sz="1600" dirty="0">
                          <a:latin typeface="Times New Roman" panose="02020603050405020304" pitchFamily="18" charset="0"/>
                          <a:cs typeface="Times New Roman" panose="02020603050405020304" pitchFamily="18" charset="0"/>
                        </a:rPr>
                        <a:t>Reboot</a:t>
                      </a:r>
                      <a:r>
                        <a:rPr lang="en-US" sz="1600" baseline="0" dirty="0">
                          <a:latin typeface="Times New Roman" panose="02020603050405020304" pitchFamily="18" charset="0"/>
                          <a:cs typeface="Times New Roman" panose="02020603050405020304" pitchFamily="18" charset="0"/>
                        </a:rPr>
                        <a:t> system</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7"/>
                  </a:ext>
                </a:extLst>
              </a:tr>
            </a:tbl>
          </a:graphicData>
        </a:graphic>
      </p:graphicFrame>
      <p:pic>
        <p:nvPicPr>
          <p:cNvPr id="3" name="Picture 2" descr="D:\Users\nsingha1\Downloads\images\Linux-Directory-Structur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26" y="828518"/>
            <a:ext cx="7012575" cy="568676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 RUNLEVELS AND DIRECTORIES</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825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0633" y="3129419"/>
            <a:ext cx="7742634" cy="341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2"/>
          <p:cNvSpPr txBox="1">
            <a:spLocks/>
          </p:cNvSpPr>
          <p:nvPr/>
        </p:nvSpPr>
        <p:spPr>
          <a:xfrm>
            <a:off x="22944" y="1068887"/>
            <a:ext cx="8219182" cy="464375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166189" marR="0" lvl="0" indent="-26488" algn="l" rtl="0">
              <a:lnSpc>
                <a:spcPct val="90000"/>
              </a:lnSpc>
              <a:spcBef>
                <a:spcPts val="0"/>
              </a:spcBef>
              <a:spcAft>
                <a:spcPts val="600"/>
              </a:spcAft>
              <a:buClr>
                <a:schemeClr val="accent5"/>
              </a:buClr>
              <a:buSzPts val="2200"/>
              <a:buFont typeface="Noto Sans Symbols"/>
              <a:buChar char="▪"/>
              <a:defRPr sz="2200" b="0" i="0" u="none" strike="noStrike" cap="none">
                <a:solidFill>
                  <a:srgbClr val="4D4541"/>
                </a:solidFill>
                <a:latin typeface="Arial"/>
                <a:ea typeface="Arial"/>
                <a:cs typeface="Arial"/>
                <a:sym typeface="Arial"/>
              </a:defRPr>
            </a:lvl1pPr>
            <a:lvl2pPr marL="355600" marR="0" lvl="1" indent="-66675" algn="l" rtl="0">
              <a:lnSpc>
                <a:spcPct val="90000"/>
              </a:lnSpc>
              <a:spcBef>
                <a:spcPts val="0"/>
              </a:spcBef>
              <a:spcAft>
                <a:spcPts val="600"/>
              </a:spcAft>
              <a:buClr>
                <a:schemeClr val="accent3"/>
              </a:buClr>
              <a:buSzPts val="1800"/>
              <a:buFont typeface="Noto Sans Symbols"/>
              <a:buChar char="▪"/>
              <a:defRPr sz="1800" b="0" i="0" u="none" strike="noStrike" cap="none">
                <a:solidFill>
                  <a:srgbClr val="4D4541"/>
                </a:solidFill>
                <a:latin typeface="Arial"/>
                <a:ea typeface="Arial"/>
                <a:cs typeface="Arial"/>
                <a:sym typeface="Arial"/>
              </a:defRPr>
            </a:lvl2pPr>
            <a:lvl3pPr marL="536575" marR="0" lvl="2" indent="-63500" algn="l" rtl="0">
              <a:lnSpc>
                <a:spcPct val="90000"/>
              </a:lnSpc>
              <a:spcBef>
                <a:spcPts val="0"/>
              </a:spcBef>
              <a:spcAft>
                <a:spcPts val="600"/>
              </a:spcAft>
              <a:buClr>
                <a:schemeClr val="accent2"/>
              </a:buClr>
              <a:buSzPts val="1600"/>
              <a:buFont typeface="Arial"/>
              <a:buChar char="•"/>
              <a:defRPr sz="1600" b="0" i="0" u="none" strike="noStrike" cap="none">
                <a:solidFill>
                  <a:srgbClr val="4D4541"/>
                </a:solidFill>
                <a:latin typeface="Arial"/>
                <a:ea typeface="Arial"/>
                <a:cs typeface="Arial"/>
                <a:sym typeface="Arial"/>
              </a:defRPr>
            </a:lvl3pPr>
            <a:lvl4pPr marL="711200" marR="0" lvl="3" indent="-76200" algn="l" rtl="0">
              <a:lnSpc>
                <a:spcPct val="90000"/>
              </a:lnSpc>
              <a:spcBef>
                <a:spcPts val="0"/>
              </a:spcBef>
              <a:spcAft>
                <a:spcPts val="600"/>
              </a:spcAft>
              <a:buClr>
                <a:schemeClr val="lt2"/>
              </a:buClr>
              <a:buSzPts val="1400"/>
              <a:buFont typeface="Arial"/>
              <a:buChar char="–"/>
              <a:defRPr sz="1400" b="0" i="0" u="none" strike="noStrike" cap="none">
                <a:solidFill>
                  <a:srgbClr val="4D4541"/>
                </a:solidFill>
                <a:latin typeface="Arial"/>
                <a:ea typeface="Arial"/>
                <a:cs typeface="Arial"/>
                <a:sym typeface="Arial"/>
              </a:defRPr>
            </a:lvl4pPr>
            <a:lvl5pPr marL="1609624" marR="0" lvl="4" indent="-193663" algn="l" rtl="0">
              <a:lnSpc>
                <a:spcPct val="100000"/>
              </a:lnSpc>
              <a:spcBef>
                <a:spcPts val="0"/>
              </a:spcBef>
              <a:spcAft>
                <a:spcPts val="0"/>
              </a:spcAft>
              <a:buClr>
                <a:srgbClr val="B1B1B1"/>
              </a:buClr>
              <a:buSzPts val="1700"/>
              <a:buFont typeface="Arial"/>
              <a:buNone/>
              <a:defRPr sz="1700" b="0" i="0" u="none" strike="noStrike" cap="none">
                <a:solidFill>
                  <a:srgbClr val="494949"/>
                </a:solidFill>
                <a:latin typeface="Arial"/>
                <a:ea typeface="Arial"/>
                <a:cs typeface="Arial"/>
                <a:sym typeface="Arial"/>
              </a:defRPr>
            </a:lvl5pPr>
            <a:lvl6pPr marL="2514441" marR="0" lvl="5" indent="-10158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612" marR="0" lvl="6" indent="-10158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8783" marR="0" lvl="7" indent="-10158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5954" marR="0" lvl="8" indent="-10158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166189" marR="0" lvl="0" indent="-26488" algn="l" defTabSz="914400" rtl="0" eaLnBrk="1" fontAlgn="auto" latinLnBrk="0" hangingPunct="1">
              <a:lnSpc>
                <a:spcPct val="90000"/>
              </a:lnSpc>
              <a:spcBef>
                <a:spcPts val="0"/>
              </a:spcBef>
              <a:spcAft>
                <a:spcPts val="600"/>
              </a:spcAft>
              <a:buClr>
                <a:srgbClr val="0098C7"/>
              </a:buClr>
              <a:buSzPts val="2200"/>
              <a:buFont typeface="Noto Sans Symbols"/>
              <a:buChar char="▪"/>
              <a:tabLst/>
              <a:defRPr/>
            </a:pPr>
            <a:r>
              <a:rPr kumimoji="0" lang="en-US" sz="1800" b="1"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Ext2 – Second Extended File System</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Maximum file size is 16GB – 2TB.</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Journaling feature is not available.</a:t>
            </a:r>
          </a:p>
          <a:p>
            <a:pPr marL="288925" marR="0" lvl="1" indent="0" algn="l" defTabSz="914400" rtl="0" eaLnBrk="1" fontAlgn="auto" latinLnBrk="0" hangingPunct="1">
              <a:lnSpc>
                <a:spcPct val="90000"/>
              </a:lnSpc>
              <a:spcBef>
                <a:spcPts val="0"/>
              </a:spcBef>
              <a:spcAft>
                <a:spcPts val="600"/>
              </a:spcAft>
              <a:buClr>
                <a:srgbClr val="AC2B37"/>
              </a:buClr>
              <a:buSzPts val="1800"/>
              <a:buFont typeface="Noto Sans Symbols"/>
              <a:buNone/>
              <a:tabLst/>
              <a:defRPr/>
            </a:pPr>
            <a:endPar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endParaRPr>
          </a:p>
          <a:p>
            <a:pPr marL="166189" marR="0" lvl="0" indent="-26488" algn="l" defTabSz="914400" rtl="0" eaLnBrk="1" fontAlgn="auto" latinLnBrk="0" hangingPunct="1">
              <a:lnSpc>
                <a:spcPct val="90000"/>
              </a:lnSpc>
              <a:spcBef>
                <a:spcPts val="0"/>
              </a:spcBef>
              <a:spcAft>
                <a:spcPts val="600"/>
              </a:spcAft>
              <a:buClr>
                <a:srgbClr val="0098C7"/>
              </a:buClr>
              <a:buSzPts val="2200"/>
              <a:buFont typeface="Noto Sans Symbols"/>
              <a:buChar char="▪"/>
              <a:tabLst/>
              <a:defRPr/>
            </a:pPr>
            <a:r>
              <a:rPr kumimoji="0" lang="en-US" sz="1800" b="1"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Ext3 – Third Extended File System</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Max file size 16GB – 2TB.</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Provide facility to upgrade from Ext2 to Ext3 file systems without having to back up and restore data.</a:t>
            </a:r>
          </a:p>
          <a:p>
            <a:pPr marL="288925" marR="0" lvl="1" indent="0" algn="l" defTabSz="914400" rtl="0" eaLnBrk="1" fontAlgn="auto" latinLnBrk="0" hangingPunct="1">
              <a:lnSpc>
                <a:spcPct val="90000"/>
              </a:lnSpc>
              <a:spcBef>
                <a:spcPts val="0"/>
              </a:spcBef>
              <a:spcAft>
                <a:spcPts val="600"/>
              </a:spcAft>
              <a:buClr>
                <a:srgbClr val="AC2B37"/>
              </a:buClr>
              <a:buSzPts val="1800"/>
              <a:buFont typeface="Noto Sans Symbols"/>
              <a:buNone/>
              <a:tabLst/>
              <a:defRPr/>
            </a:pPr>
            <a:endPar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endParaRPr>
          </a:p>
          <a:p>
            <a:pPr marL="166189" marR="0" lvl="0" indent="-26488" algn="l" defTabSz="914400" rtl="0" eaLnBrk="1" fontAlgn="auto" latinLnBrk="0" hangingPunct="1">
              <a:lnSpc>
                <a:spcPct val="90000"/>
              </a:lnSpc>
              <a:spcBef>
                <a:spcPts val="0"/>
              </a:spcBef>
              <a:spcAft>
                <a:spcPts val="600"/>
              </a:spcAft>
              <a:buClr>
                <a:srgbClr val="0098C7"/>
              </a:buClr>
              <a:buSzPts val="2200"/>
              <a:buFont typeface="Noto Sans Symbols"/>
              <a:buChar char="▪"/>
              <a:tabLst/>
              <a:defRPr/>
            </a:pPr>
            <a:r>
              <a:rPr kumimoji="0" lang="en-US" sz="1800" b="1"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Ext4 – Fourth Extended File System</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Max file size 16GB to 16TB.</a:t>
            </a:r>
          </a:p>
          <a:p>
            <a:pPr marL="355600" marR="0" lvl="1" indent="-66675" algn="l" defTabSz="914400" rtl="0" eaLnBrk="1" fontAlgn="auto" latinLnBrk="0" hangingPunct="1">
              <a:lnSpc>
                <a:spcPct val="90000"/>
              </a:lnSpc>
              <a:spcBef>
                <a:spcPts val="0"/>
              </a:spcBef>
              <a:spcAft>
                <a:spcPts val="600"/>
              </a:spcAft>
              <a:buClr>
                <a:srgbClr val="AC2B37"/>
              </a:buClr>
              <a:buSzPts val="1800"/>
              <a:buFont typeface="Noto Sans Symbols"/>
              <a:buChar char="▪"/>
              <a:tabLst/>
              <a:defRPr/>
            </a:pPr>
            <a:r>
              <a:rPr kumimoji="0" lang="en-US" sz="1400" b="0" i="0" u="none" strike="noStrike" kern="0" cap="none" spc="0" normalizeH="0" baseline="0" noProof="0" dirty="0">
                <a:ln>
                  <a:noFill/>
                </a:ln>
                <a:solidFill>
                  <a:srgbClr val="4D4541"/>
                </a:solidFill>
                <a:effectLst/>
                <a:uLnTx/>
                <a:uFillTx/>
                <a:latin typeface="Times New Roman" panose="02020603050405020304" pitchFamily="18" charset="0"/>
                <a:cs typeface="Times New Roman" panose="02020603050405020304" pitchFamily="18" charset="0"/>
                <a:sym typeface="Arial"/>
              </a:rPr>
              <a:t>Ext4 file system have option to Turn Off journaling feature.</a:t>
            </a:r>
          </a:p>
        </p:txBody>
      </p:sp>
      <p:sp>
        <p:nvSpPr>
          <p:cNvPr id="5"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 FILE SYSTEM</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2292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368134" y="1447800"/>
            <a:ext cx="4203865" cy="3352799"/>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1"/>
            <a:r>
              <a:rPr lang="en-US" sz="2400" b="1" dirty="0">
                <a:solidFill>
                  <a:srgbClr val="0070AE"/>
                </a:solidFill>
                <a:latin typeface="Times New Roman" panose="02020603050405020304" pitchFamily="18" charset="0"/>
                <a:cs typeface="Times New Roman" panose="02020603050405020304" pitchFamily="18" charset="0"/>
              </a:rPr>
              <a:t>Process: </a:t>
            </a:r>
            <a:r>
              <a:rPr lang="en-US" dirty="0">
                <a:solidFill>
                  <a:srgbClr val="4E4641"/>
                </a:solidFill>
                <a:latin typeface="Times New Roman" panose="02020603050405020304" pitchFamily="18" charset="0"/>
                <a:cs typeface="Times New Roman" panose="02020603050405020304" pitchFamily="18" charset="0"/>
              </a:rPr>
              <a:t>A process is an instance of a computer program that is being executed.</a:t>
            </a:r>
          </a:p>
          <a:p>
            <a:r>
              <a:rPr lang="en-US" sz="2000" b="1" dirty="0">
                <a:solidFill>
                  <a:schemeClr val="tx2"/>
                </a:solidFill>
                <a:latin typeface="Times New Roman" panose="02020603050405020304" pitchFamily="18" charset="0"/>
                <a:cs typeface="Times New Roman" panose="02020603050405020304" pitchFamily="18" charset="0"/>
              </a:rPr>
              <a:t>Types</a:t>
            </a:r>
          </a:p>
          <a:p>
            <a:pPr lvl="1"/>
            <a:r>
              <a:rPr lang="en-US" dirty="0" smtClean="0">
                <a:solidFill>
                  <a:srgbClr val="000000"/>
                </a:solidFill>
                <a:latin typeface="Times New Roman" panose="02020603050405020304" pitchFamily="18" charset="0"/>
                <a:cs typeface="Times New Roman" panose="02020603050405020304" pitchFamily="18" charset="0"/>
              </a:rPr>
              <a:t>Automated</a:t>
            </a:r>
          </a:p>
          <a:p>
            <a:pPr lvl="1"/>
            <a:r>
              <a:rPr lang="en-US" dirty="0" smtClean="0">
                <a:solidFill>
                  <a:srgbClr val="000000"/>
                </a:solidFill>
                <a:latin typeface="Times New Roman" panose="02020603050405020304" pitchFamily="18" charset="0"/>
                <a:cs typeface="Times New Roman" panose="02020603050405020304" pitchFamily="18" charset="0"/>
              </a:rPr>
              <a:t>Zombie</a:t>
            </a:r>
          </a:p>
          <a:p>
            <a:pPr lvl="1"/>
            <a:r>
              <a:rPr lang="en-US" dirty="0" smtClean="0">
                <a:solidFill>
                  <a:srgbClr val="000000"/>
                </a:solidFill>
                <a:latin typeface="Times New Roman" panose="02020603050405020304" pitchFamily="18" charset="0"/>
                <a:cs typeface="Times New Roman" panose="02020603050405020304" pitchFamily="18" charset="0"/>
              </a:rPr>
              <a:t>Parent</a:t>
            </a:r>
            <a:endParaRPr lang="en-US" dirty="0">
              <a:solidFill>
                <a:srgbClr val="000000"/>
              </a:solidFill>
              <a:latin typeface="Times New Roman" panose="02020603050405020304" pitchFamily="18" charset="0"/>
              <a:cs typeface="Times New Roman" panose="02020603050405020304" pitchFamily="18" charset="0"/>
            </a:endParaRPr>
          </a:p>
          <a:p>
            <a:pPr lvl="1"/>
            <a:r>
              <a:rPr lang="en-US" dirty="0">
                <a:solidFill>
                  <a:srgbClr val="000000"/>
                </a:solidFill>
                <a:latin typeface="Times New Roman" panose="02020603050405020304" pitchFamily="18" charset="0"/>
                <a:cs typeface="Times New Roman" panose="02020603050405020304" pitchFamily="18" charset="0"/>
              </a:rPr>
              <a:t>Child</a:t>
            </a:r>
          </a:p>
          <a:p>
            <a:pPr lvl="1"/>
            <a:r>
              <a:rPr lang="en-US" dirty="0">
                <a:solidFill>
                  <a:srgbClr val="000000"/>
                </a:solidFill>
                <a:latin typeface="Times New Roman" panose="02020603050405020304" pitchFamily="18" charset="0"/>
                <a:cs typeface="Times New Roman" panose="02020603050405020304" pitchFamily="18" charset="0"/>
              </a:rPr>
              <a:t>Daemon </a:t>
            </a:r>
          </a:p>
          <a:p>
            <a:pPr lvl="1"/>
            <a:r>
              <a:rPr lang="en-US" dirty="0" smtClean="0">
                <a:solidFill>
                  <a:srgbClr val="000000"/>
                </a:solidFill>
                <a:latin typeface="Times New Roman" panose="02020603050405020304" pitchFamily="18" charset="0"/>
                <a:cs typeface="Times New Roman" panose="02020603050405020304" pitchFamily="18" charset="0"/>
              </a:rPr>
              <a:t>Interactive</a:t>
            </a:r>
            <a:endParaRPr lang="en-US" dirty="0">
              <a:solidFill>
                <a:srgbClr val="000000"/>
              </a:solidFill>
              <a:latin typeface="Times New Roman" panose="02020603050405020304" pitchFamily="18" charset="0"/>
              <a:cs typeface="Times New Roman" panose="02020603050405020304" pitchFamily="18" charset="0"/>
            </a:endParaRPr>
          </a:p>
          <a:p>
            <a:pPr lvl="1"/>
            <a:r>
              <a:rPr lang="en-US" dirty="0">
                <a:solidFill>
                  <a:srgbClr val="000000"/>
                </a:solidFill>
                <a:latin typeface="Times New Roman" panose="02020603050405020304" pitchFamily="18" charset="0"/>
                <a:cs typeface="Times New Roman" panose="02020603050405020304" pitchFamily="18" charset="0"/>
              </a:rPr>
              <a:t>Orphan</a:t>
            </a:r>
          </a:p>
        </p:txBody>
      </p:sp>
      <p:sp>
        <p:nvSpPr>
          <p:cNvPr id="4" name="Rectangle 3"/>
          <p:cNvSpPr/>
          <p:nvPr/>
        </p:nvSpPr>
        <p:spPr>
          <a:xfrm>
            <a:off x="6227274" y="1785371"/>
            <a:ext cx="4572000" cy="2677656"/>
          </a:xfrm>
          <a:prstGeom prst="rect">
            <a:avLst/>
          </a:prstGeom>
        </p:spPr>
        <p:txBody>
          <a:bodyPr>
            <a:spAutoFit/>
          </a:bodyPr>
          <a:lstStyle/>
          <a:p>
            <a:pPr marL="139701"/>
            <a:r>
              <a:rPr lang="en-US" sz="2400" b="1" dirty="0">
                <a:solidFill>
                  <a:srgbClr val="0070AE"/>
                </a:solidFill>
                <a:latin typeface="Times New Roman" panose="02020603050405020304" pitchFamily="18" charset="0"/>
                <a:cs typeface="Times New Roman" panose="02020603050405020304" pitchFamily="18" charset="0"/>
              </a:rPr>
              <a:t>Inter-Process Management: </a:t>
            </a:r>
            <a:r>
              <a:rPr lang="en-US" dirty="0">
                <a:solidFill>
                  <a:srgbClr val="4E4641"/>
                </a:solidFill>
                <a:latin typeface="Times New Roman" panose="02020603050405020304" pitchFamily="18" charset="0"/>
                <a:cs typeface="Times New Roman" panose="02020603050405020304" pitchFamily="18" charset="0"/>
              </a:rPr>
              <a:t>IPC is a technique to exchange of data among multiple threads in one or more processes.</a:t>
            </a:r>
          </a:p>
          <a:p>
            <a:pPr marL="139701"/>
            <a:endParaRPr lang="en-US" dirty="0">
              <a:solidFill>
                <a:srgbClr val="4E4641"/>
              </a:solidFill>
              <a:latin typeface="Times New Roman" panose="02020603050405020304" pitchFamily="18" charset="0"/>
              <a:cs typeface="Times New Roman" panose="02020603050405020304" pitchFamily="18" charset="0"/>
            </a:endParaRPr>
          </a:p>
          <a:p>
            <a:pPr marL="285750" indent="-285750">
              <a:buClr>
                <a:schemeClr val="tx2"/>
              </a:buClr>
              <a:buFont typeface="Wingdings" panose="05000000000000000000" pitchFamily="2" charset="2"/>
              <a:buChar char="§"/>
            </a:pPr>
            <a:r>
              <a:rPr lang="en-US" dirty="0">
                <a:solidFill>
                  <a:srgbClr val="4E4641"/>
                </a:solidFill>
                <a:latin typeface="Times New Roman" panose="02020603050405020304" pitchFamily="18" charset="0"/>
                <a:cs typeface="Times New Roman" panose="02020603050405020304" pitchFamily="18" charset="0"/>
              </a:rPr>
              <a:t>Signals</a:t>
            </a:r>
          </a:p>
          <a:p>
            <a:pPr marL="285750" indent="-285750">
              <a:buClr>
                <a:schemeClr val="tx2"/>
              </a:buClr>
              <a:buFont typeface="Wingdings" panose="05000000000000000000" pitchFamily="2" charset="2"/>
              <a:buChar char="§"/>
            </a:pPr>
            <a:r>
              <a:rPr lang="en-US" dirty="0">
                <a:solidFill>
                  <a:srgbClr val="4E4641"/>
                </a:solidFill>
                <a:latin typeface="Times New Roman" panose="02020603050405020304" pitchFamily="18" charset="0"/>
                <a:cs typeface="Times New Roman" panose="02020603050405020304" pitchFamily="18" charset="0"/>
              </a:rPr>
              <a:t>Message Queues</a:t>
            </a:r>
          </a:p>
          <a:p>
            <a:pPr marL="285750" indent="-285750">
              <a:buClr>
                <a:schemeClr val="tx2"/>
              </a:buClr>
              <a:buFont typeface="Wingdings" panose="05000000000000000000" pitchFamily="2" charset="2"/>
              <a:buChar char="§"/>
            </a:pPr>
            <a:r>
              <a:rPr lang="en-US" dirty="0">
                <a:solidFill>
                  <a:srgbClr val="4E4641"/>
                </a:solidFill>
                <a:latin typeface="Times New Roman" panose="02020603050405020304" pitchFamily="18" charset="0"/>
                <a:cs typeface="Times New Roman" panose="02020603050405020304" pitchFamily="18" charset="0"/>
              </a:rPr>
              <a:t>Pipe</a:t>
            </a:r>
          </a:p>
          <a:p>
            <a:pPr marL="285750" indent="-285750">
              <a:buClr>
                <a:schemeClr val="tx2"/>
              </a:buClr>
              <a:buFont typeface="Wingdings" panose="05000000000000000000" pitchFamily="2" charset="2"/>
              <a:buChar char="§"/>
            </a:pPr>
            <a:r>
              <a:rPr lang="en-US" dirty="0">
                <a:solidFill>
                  <a:srgbClr val="4E4641"/>
                </a:solidFill>
                <a:latin typeface="Times New Roman" panose="02020603050405020304" pitchFamily="18" charset="0"/>
                <a:cs typeface="Times New Roman" panose="02020603050405020304" pitchFamily="18" charset="0"/>
              </a:rPr>
              <a:t>Semaphore</a:t>
            </a:r>
          </a:p>
          <a:p>
            <a:pPr marL="285750" indent="-285750">
              <a:buClr>
                <a:schemeClr val="tx2"/>
              </a:buClr>
              <a:buFont typeface="Wingdings" panose="05000000000000000000" pitchFamily="2" charset="2"/>
              <a:buChar char="§"/>
            </a:pPr>
            <a:r>
              <a:rPr lang="en-US" dirty="0">
                <a:solidFill>
                  <a:srgbClr val="4E4641"/>
                </a:solidFill>
                <a:latin typeface="Times New Roman" panose="02020603050405020304" pitchFamily="18" charset="0"/>
                <a:cs typeface="Times New Roman" panose="02020603050405020304" pitchFamily="18" charset="0"/>
              </a:rPr>
              <a:t>Shared Memory</a:t>
            </a:r>
            <a:endParaRPr lang="en-US" dirty="0">
              <a:latin typeface="Times New Roman" panose="02020603050405020304" pitchFamily="18" charset="0"/>
              <a:cs typeface="Times New Roman" panose="02020603050405020304" pitchFamily="18" charset="0"/>
            </a:endParaRPr>
          </a:p>
        </p:txBody>
      </p:sp>
      <p:sp>
        <p:nvSpPr>
          <p:cNvPr id="13" name="Shape 442"/>
          <p:cNvSpPr txBox="1">
            <a:spLocks/>
          </p:cNvSpPr>
          <p:nvPr/>
        </p:nvSpPr>
        <p:spPr>
          <a:xfrm>
            <a:off x="12" y="4"/>
            <a:ext cx="9143999" cy="1002135"/>
          </a:xfrm>
          <a:prstGeom prst="rect">
            <a:avLst/>
          </a:prstGeom>
          <a:noFill/>
          <a:ln>
            <a:noFill/>
          </a:ln>
        </p:spPr>
        <p:txBody>
          <a:bodyPr wrap="square" lIns="297525" tIns="33050" rIns="165275" bIns="33050" anchor="ctr" anchorCtr="0">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50000"/>
              </a:lnSpc>
            </a:pPr>
            <a:r>
              <a:rPr lang="en-US" sz="3200" b="1" dirty="0">
                <a:latin typeface="Times New Roman" panose="02020603050405020304" pitchFamily="18" charset="0"/>
                <a:cs typeface="Times New Roman" panose="02020603050405020304" pitchFamily="18" charset="0"/>
              </a:rPr>
              <a:t>LINUX PROCESS MANAGEMENT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9015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NETWORK </a:t>
            </a:r>
            <a:r>
              <a:rPr lang="en-US" sz="3200" dirty="0">
                <a:solidFill>
                  <a:schemeClr val="tx1"/>
                </a:solidFill>
              </a:rPr>
              <a:t>FUNDAMENTALS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7030" y="181690"/>
            <a:ext cx="2374368" cy="584775"/>
          </a:xfrm>
          <a:prstGeom prst="rect">
            <a:avLst/>
          </a:prstGeom>
          <a:noFill/>
        </p:spPr>
        <p:txBody>
          <a:bodyPr wrap="none" lIns="91440" tIns="45720" rIns="91440" bIns="45720">
            <a:spAutoFit/>
          </a:bodyPr>
          <a:lstStyle/>
          <a:p>
            <a:pPr algn="ctr"/>
            <a:r>
              <a:rPr lang="en-US" sz="3200" b="1" dirty="0">
                <a:ln w="0"/>
                <a:solidFill>
                  <a:schemeClr val="tx2"/>
                </a:solidFill>
                <a:latin typeface="Times New Roman" panose="02020603050405020304" pitchFamily="18" charset="0"/>
                <a:cs typeface="Times New Roman" panose="02020603050405020304" pitchFamily="18" charset="0"/>
              </a:rPr>
              <a:t>NETWORK</a:t>
            </a:r>
          </a:p>
        </p:txBody>
      </p:sp>
      <p:sp>
        <p:nvSpPr>
          <p:cNvPr id="11" name="Rectangle 10"/>
          <p:cNvSpPr/>
          <p:nvPr/>
        </p:nvSpPr>
        <p:spPr>
          <a:xfrm>
            <a:off x="340211" y="1076838"/>
            <a:ext cx="3393493" cy="461665"/>
          </a:xfrm>
          <a:prstGeom prst="rect">
            <a:avLst/>
          </a:prstGeom>
          <a:noFill/>
        </p:spPr>
        <p:txBody>
          <a:bodyPr wrap="none" lIns="91440" tIns="45720" rIns="91440" bIns="45720">
            <a:spAutoFit/>
          </a:bodyPr>
          <a:lstStyle/>
          <a:p>
            <a:pPr algn="ctr"/>
            <a:r>
              <a:rPr lang="en-US" sz="2400" b="1" cap="none" spc="0" dirty="0">
                <a:ln w="0"/>
                <a:solidFill>
                  <a:schemeClr val="tx2"/>
                </a:solidFill>
                <a:latin typeface="Times New Roman" panose="02020603050405020304" pitchFamily="18" charset="0"/>
                <a:cs typeface="Times New Roman" panose="02020603050405020304" pitchFamily="18" charset="0"/>
              </a:rPr>
              <a:t>Types of communication</a:t>
            </a:r>
          </a:p>
        </p:txBody>
      </p:sp>
      <p:sp>
        <p:nvSpPr>
          <p:cNvPr id="12" name="TextBox 11"/>
          <p:cNvSpPr txBox="1"/>
          <p:nvPr/>
        </p:nvSpPr>
        <p:spPr>
          <a:xfrm>
            <a:off x="451889" y="1787321"/>
            <a:ext cx="3170135"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Simplex</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Half Duplex</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Full Duplex</a:t>
            </a:r>
          </a:p>
        </p:txBody>
      </p:sp>
      <p:sp>
        <p:nvSpPr>
          <p:cNvPr id="7" name="TextBox 6"/>
          <p:cNvSpPr txBox="1"/>
          <p:nvPr/>
        </p:nvSpPr>
        <p:spPr>
          <a:xfrm>
            <a:off x="7984148" y="1476948"/>
            <a:ext cx="3515933"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Fault tolerance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Scalability</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Quality of service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Security</a:t>
            </a:r>
          </a:p>
        </p:txBody>
      </p:sp>
      <p:sp>
        <p:nvSpPr>
          <p:cNvPr id="8" name="Rectangle 7"/>
          <p:cNvSpPr/>
          <p:nvPr/>
        </p:nvSpPr>
        <p:spPr>
          <a:xfrm>
            <a:off x="7858240" y="907560"/>
            <a:ext cx="3145412" cy="400110"/>
          </a:xfrm>
          <a:prstGeom prst="rect">
            <a:avLst/>
          </a:prstGeom>
          <a:noFill/>
        </p:spPr>
        <p:txBody>
          <a:bodyPr wrap="none" lIns="91440" tIns="45720" rIns="91440" bIns="45720">
            <a:spAutoFit/>
          </a:bodyPr>
          <a:lstStyle/>
          <a:p>
            <a:pPr algn="ctr"/>
            <a:r>
              <a:rPr lang="en-US" sz="2000" b="1" dirty="0">
                <a:ln w="0"/>
                <a:solidFill>
                  <a:schemeClr val="tx2"/>
                </a:solidFill>
                <a:latin typeface="Times New Roman" panose="02020603050405020304" pitchFamily="18" charset="0"/>
                <a:cs typeface="Times New Roman" panose="02020603050405020304" pitchFamily="18" charset="0"/>
              </a:rPr>
              <a:t>Characteristic</a:t>
            </a:r>
            <a:r>
              <a:rPr lang="en-US" sz="2000" b="1" cap="none" spc="0" dirty="0">
                <a:ln w="0"/>
                <a:solidFill>
                  <a:schemeClr val="tx2"/>
                </a:solidFill>
                <a:latin typeface="Times New Roman" panose="02020603050405020304" pitchFamily="18" charset="0"/>
                <a:cs typeface="Times New Roman" panose="02020603050405020304" pitchFamily="18" charset="0"/>
              </a:rPr>
              <a:t>s of Network</a:t>
            </a:r>
          </a:p>
        </p:txBody>
      </p:sp>
      <p:pic>
        <p:nvPicPr>
          <p:cNvPr id="9" name="Picture 8"/>
          <p:cNvPicPr>
            <a:picLocks noChangeAspect="1"/>
          </p:cNvPicPr>
          <p:nvPr/>
        </p:nvPicPr>
        <p:blipFill>
          <a:blip r:embed="rId2"/>
          <a:stretch>
            <a:fillRect/>
          </a:stretch>
        </p:blipFill>
        <p:spPr>
          <a:xfrm>
            <a:off x="3280054" y="3871224"/>
            <a:ext cx="4193251" cy="2340763"/>
          </a:xfrm>
          <a:prstGeom prst="rect">
            <a:avLst/>
          </a:prstGeom>
        </p:spPr>
      </p:pic>
      <p:sp>
        <p:nvSpPr>
          <p:cNvPr id="13" name="Rectangle 12"/>
          <p:cNvSpPr/>
          <p:nvPr/>
        </p:nvSpPr>
        <p:spPr>
          <a:xfrm>
            <a:off x="2769212" y="3183631"/>
            <a:ext cx="5214936" cy="461665"/>
          </a:xfrm>
          <a:prstGeom prst="rect">
            <a:avLst/>
          </a:prstGeom>
          <a:noFill/>
        </p:spPr>
        <p:txBody>
          <a:bodyPr wrap="square" lIns="91440" tIns="45720" rIns="91440" bIns="45720">
            <a:spAutoFit/>
          </a:bodyPr>
          <a:lstStyle/>
          <a:p>
            <a:pPr algn="ctr"/>
            <a:r>
              <a:rPr lang="en-US" sz="2400" b="1" dirty="0" smtClean="0">
                <a:ln w="0"/>
                <a:solidFill>
                  <a:schemeClr val="tx2"/>
                </a:solidFill>
                <a:latin typeface="Times New Roman" panose="02020603050405020304" pitchFamily="18" charset="0"/>
                <a:cs typeface="Times New Roman" panose="02020603050405020304" pitchFamily="18" charset="0"/>
              </a:rPr>
              <a:t>Network topologies</a:t>
            </a:r>
            <a:endParaRPr lang="en-US" sz="2400" b="1" dirty="0">
              <a:ln w="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8704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731" t="20691" r="15244" b="21088"/>
          <a:stretch/>
        </p:blipFill>
        <p:spPr>
          <a:xfrm>
            <a:off x="94556" y="1388961"/>
            <a:ext cx="5605838" cy="2621665"/>
          </a:xfrm>
          <a:prstGeom prst="rect">
            <a:avLst/>
          </a:prstGeom>
        </p:spPr>
      </p:pic>
      <p:pic>
        <p:nvPicPr>
          <p:cNvPr id="3" name="Picture 2"/>
          <p:cNvPicPr>
            <a:picLocks noChangeAspect="1"/>
          </p:cNvPicPr>
          <p:nvPr/>
        </p:nvPicPr>
        <p:blipFill>
          <a:blip r:embed="rId3"/>
          <a:stretch>
            <a:fillRect/>
          </a:stretch>
        </p:blipFill>
        <p:spPr>
          <a:xfrm>
            <a:off x="6442697" y="3133600"/>
            <a:ext cx="5247733" cy="3003141"/>
          </a:xfrm>
          <a:prstGeom prst="rect">
            <a:avLst/>
          </a:prstGeom>
        </p:spPr>
      </p:pic>
      <p:sp>
        <p:nvSpPr>
          <p:cNvPr id="4" name="Title 1"/>
          <p:cNvSpPr txBox="1">
            <a:spLocks/>
          </p:cNvSpPr>
          <p:nvPr/>
        </p:nvSpPr>
        <p:spPr>
          <a:xfrm rot="10800000" flipV="1">
            <a:off x="5303046" y="1909822"/>
            <a:ext cx="7235161" cy="277792"/>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a:latin typeface="Times New Roman" pitchFamily="18" charset="0"/>
                <a:cs typeface="Times New Roman" pitchFamily="18" charset="0"/>
              </a:rPr>
              <a:t>Block Diagram Of Computer</a:t>
            </a:r>
            <a:endParaRPr lang="en-US" sz="3200" b="1" dirty="0"/>
          </a:p>
        </p:txBody>
      </p:sp>
      <p:sp>
        <p:nvSpPr>
          <p:cNvPr id="6" name="TextBox 5"/>
          <p:cNvSpPr txBox="1"/>
          <p:nvPr/>
        </p:nvSpPr>
        <p:spPr>
          <a:xfrm>
            <a:off x="428626" y="284883"/>
            <a:ext cx="7778186"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INTRODUCTION</a:t>
            </a:r>
          </a:p>
        </p:txBody>
      </p:sp>
    </p:spTree>
    <p:extLst>
      <p:ext uri="{BB962C8B-B14F-4D97-AF65-F5344CB8AC3E}">
        <p14:creationId xmlns:p14="http://schemas.microsoft.com/office/powerpoint/2010/main" val="3258181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9764" y="366842"/>
            <a:ext cx="3792000" cy="584775"/>
          </a:xfrm>
          <a:prstGeom prst="rect">
            <a:avLst/>
          </a:prstGeom>
          <a:noFill/>
        </p:spPr>
        <p:txBody>
          <a:bodyPr wrap="none" lIns="91440" tIns="45720" rIns="91440" bIns="45720">
            <a:spAutoFit/>
          </a:bodyPr>
          <a:lstStyle/>
          <a:p>
            <a:r>
              <a:rPr lang="en-US" sz="3200" b="1" dirty="0">
                <a:ln w="0"/>
                <a:solidFill>
                  <a:schemeClr val="tx2"/>
                </a:solidFill>
                <a:latin typeface="Times New Roman" panose="02020603050405020304" pitchFamily="18" charset="0"/>
                <a:cs typeface="Times New Roman" panose="02020603050405020304" pitchFamily="18" charset="0"/>
              </a:rPr>
              <a:t>NETWORK TYPES</a:t>
            </a:r>
          </a:p>
        </p:txBody>
      </p:sp>
      <p:sp>
        <p:nvSpPr>
          <p:cNvPr id="9" name="Rectangle 8"/>
          <p:cNvSpPr/>
          <p:nvPr/>
        </p:nvSpPr>
        <p:spPr>
          <a:xfrm>
            <a:off x="2129139" y="1767073"/>
            <a:ext cx="862884" cy="63106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LAN</a:t>
            </a:r>
          </a:p>
        </p:txBody>
      </p:sp>
      <p:sp>
        <p:nvSpPr>
          <p:cNvPr id="10" name="Rectangle 9"/>
          <p:cNvSpPr/>
          <p:nvPr/>
        </p:nvSpPr>
        <p:spPr>
          <a:xfrm>
            <a:off x="4019087" y="1580330"/>
            <a:ext cx="1277154" cy="100455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MAN</a:t>
            </a:r>
          </a:p>
        </p:txBody>
      </p:sp>
      <p:sp>
        <p:nvSpPr>
          <p:cNvPr id="11" name="Rectangle 10"/>
          <p:cNvSpPr/>
          <p:nvPr/>
        </p:nvSpPr>
        <p:spPr>
          <a:xfrm>
            <a:off x="6487485" y="1329192"/>
            <a:ext cx="1910365" cy="150682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WAN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506" y="4315001"/>
            <a:ext cx="4356408" cy="202406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731" y="4241181"/>
            <a:ext cx="4191000" cy="2066925"/>
          </a:xfrm>
          <a:prstGeom prst="rect">
            <a:avLst/>
          </a:prstGeom>
        </p:spPr>
      </p:pic>
      <p:sp>
        <p:nvSpPr>
          <p:cNvPr id="13" name="Rectangle 12"/>
          <p:cNvSpPr/>
          <p:nvPr/>
        </p:nvSpPr>
        <p:spPr>
          <a:xfrm>
            <a:off x="1319029" y="3717961"/>
            <a:ext cx="2882456" cy="523220"/>
          </a:xfrm>
          <a:prstGeom prst="rect">
            <a:avLst/>
          </a:prstGeom>
        </p:spPr>
        <p:txBody>
          <a:bodyPr wrap="none">
            <a:spAutoFit/>
          </a:bodyPr>
          <a:lstStyle/>
          <a:p>
            <a:pPr algn="ctr"/>
            <a:r>
              <a:rPr lang="en-US" sz="2800" b="1" dirty="0">
                <a:ln w="0"/>
                <a:solidFill>
                  <a:schemeClr val="tx2"/>
                </a:solidFill>
                <a:latin typeface="Times New Roman" panose="02020603050405020304" pitchFamily="18" charset="0"/>
                <a:cs typeface="Times New Roman" panose="02020603050405020304" pitchFamily="18" charset="0"/>
              </a:rPr>
              <a:t>Circuit Switching</a:t>
            </a:r>
          </a:p>
        </p:txBody>
      </p:sp>
      <p:sp>
        <p:nvSpPr>
          <p:cNvPr id="14" name="Rectangle 13"/>
          <p:cNvSpPr/>
          <p:nvPr/>
        </p:nvSpPr>
        <p:spPr>
          <a:xfrm>
            <a:off x="7990110" y="3612325"/>
            <a:ext cx="2768708" cy="523220"/>
          </a:xfrm>
          <a:prstGeom prst="rect">
            <a:avLst/>
          </a:prstGeom>
        </p:spPr>
        <p:txBody>
          <a:bodyPr wrap="none">
            <a:spAutoFit/>
          </a:bodyPr>
          <a:lstStyle/>
          <a:p>
            <a:pPr algn="ctr"/>
            <a:r>
              <a:rPr lang="en-US" sz="2800" b="1" dirty="0">
                <a:ln w="0"/>
                <a:solidFill>
                  <a:schemeClr val="tx2"/>
                </a:solidFill>
                <a:latin typeface="Times New Roman" panose="02020603050405020304" pitchFamily="18" charset="0"/>
                <a:cs typeface="Times New Roman" panose="02020603050405020304" pitchFamily="18" charset="0"/>
              </a:rPr>
              <a:t>Packet</a:t>
            </a:r>
            <a:r>
              <a:rPr lang="en-US" sz="2800" b="1"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b="1" dirty="0">
                <a:ln w="0"/>
                <a:solidFill>
                  <a:schemeClr val="tx2"/>
                </a:solidFill>
                <a:latin typeface="Times New Roman" panose="02020603050405020304" pitchFamily="18" charset="0"/>
                <a:cs typeface="Times New Roman" panose="02020603050405020304" pitchFamily="18" charset="0"/>
              </a:rPr>
              <a:t>switching</a:t>
            </a:r>
          </a:p>
        </p:txBody>
      </p:sp>
    </p:spTree>
    <p:extLst>
      <p:ext uri="{BB962C8B-B14F-4D97-AF65-F5344CB8AC3E}">
        <p14:creationId xmlns:p14="http://schemas.microsoft.com/office/powerpoint/2010/main" val="14745036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5052" y="1382083"/>
            <a:ext cx="2577061" cy="28623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Router</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Switch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Bridge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Hub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Repeater </a:t>
            </a:r>
          </a:p>
        </p:txBody>
      </p:sp>
      <p:sp>
        <p:nvSpPr>
          <p:cNvPr id="6" name="Rectangle 5"/>
          <p:cNvSpPr/>
          <p:nvPr/>
        </p:nvSpPr>
        <p:spPr>
          <a:xfrm>
            <a:off x="568405" y="400124"/>
            <a:ext cx="4328429" cy="707886"/>
          </a:xfrm>
          <a:prstGeom prst="rect">
            <a:avLst/>
          </a:prstGeom>
          <a:noFill/>
        </p:spPr>
        <p:txBody>
          <a:bodyPr wrap="none" lIns="91440" tIns="45720" rIns="91440" bIns="45720">
            <a:spAutoFit/>
          </a:bodyPr>
          <a:lstStyle/>
          <a:p>
            <a:pPr algn="ctr"/>
            <a:r>
              <a:rPr lang="en-US" sz="3200" b="1" dirty="0">
                <a:ln w="0"/>
                <a:solidFill>
                  <a:schemeClr val="tx2"/>
                </a:solidFill>
                <a:latin typeface="Times New Roman" panose="02020603050405020304" pitchFamily="18" charset="0"/>
                <a:cs typeface="Times New Roman" panose="02020603050405020304" pitchFamily="18" charset="0"/>
              </a:rPr>
              <a:t>NETWORK</a:t>
            </a:r>
            <a:r>
              <a:rPr lang="en-US" sz="40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b="1" dirty="0">
                <a:ln w="0"/>
                <a:solidFill>
                  <a:schemeClr val="tx2"/>
                </a:solidFill>
                <a:latin typeface="Times New Roman" panose="02020603050405020304" pitchFamily="18" charset="0"/>
                <a:cs typeface="Times New Roman" panose="02020603050405020304" pitchFamily="18" charset="0"/>
              </a:rPr>
              <a:t>DEVICES</a:t>
            </a:r>
          </a:p>
        </p:txBody>
      </p:sp>
      <p:sp>
        <p:nvSpPr>
          <p:cNvPr id="4" name="Rectangle 3"/>
          <p:cNvSpPr/>
          <p:nvPr/>
        </p:nvSpPr>
        <p:spPr>
          <a:xfrm>
            <a:off x="6943653" y="567499"/>
            <a:ext cx="2567947" cy="584775"/>
          </a:xfrm>
          <a:prstGeom prst="rect">
            <a:avLst/>
          </a:prstGeom>
        </p:spPr>
        <p:txBody>
          <a:bodyPr wrap="none">
            <a:spAutoFit/>
          </a:bodyPr>
          <a:lstStyle/>
          <a:p>
            <a:r>
              <a:rPr lang="en-US" sz="3200" b="1" dirty="0">
                <a:solidFill>
                  <a:schemeClr val="tx2"/>
                </a:solidFill>
                <a:latin typeface="Times New Roman" panose="02020603050405020304" pitchFamily="18" charset="0"/>
                <a:cs typeface="Times New Roman" panose="02020603050405020304" pitchFamily="18" charset="0"/>
              </a:rPr>
              <a:t>IP ADDRESS</a:t>
            </a:r>
            <a:endParaRPr lang="en-US" sz="2400" dirty="0">
              <a:solidFill>
                <a:schemeClr val="tx2"/>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943653" y="1152274"/>
            <a:ext cx="4304918" cy="28623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IPV4, IPV6</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Types- Network Address</a:t>
            </a:r>
          </a:p>
          <a:p>
            <a:pPr algn="just">
              <a:lnSpc>
                <a:spcPct val="150000"/>
              </a:lnSpc>
            </a:pPr>
            <a:r>
              <a:rPr lang="en-US" sz="2400" dirty="0">
                <a:latin typeface="Times New Roman" panose="02020603050405020304" pitchFamily="18" charset="0"/>
                <a:cs typeface="Times New Roman" panose="02020603050405020304" pitchFamily="18" charset="0"/>
              </a:rPr>
              <a:t>                Broadcast Address</a:t>
            </a:r>
          </a:p>
          <a:p>
            <a:pPr algn="just">
              <a:lnSpc>
                <a:spcPct val="150000"/>
              </a:lnSpc>
            </a:pPr>
            <a:r>
              <a:rPr lang="en-US" sz="2400" dirty="0">
                <a:latin typeface="Times New Roman" panose="02020603050405020304" pitchFamily="18" charset="0"/>
                <a:cs typeface="Times New Roman" panose="02020603050405020304" pitchFamily="18" charset="0"/>
              </a:rPr>
              <a:t>                Host Address</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Subnet Mask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1812" y="4014595"/>
            <a:ext cx="5308600" cy="242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352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06399" y="561975"/>
            <a:ext cx="6280150" cy="406400"/>
          </a:xfrm>
        </p:spPr>
        <p:txBody>
          <a:bodyPr>
            <a:noAutofit/>
          </a:bodyPr>
          <a:lstStyle/>
          <a:p>
            <a:pPr algn="ctr"/>
            <a:r>
              <a:rPr lang="en-IN" sz="3200" b="1" dirty="0">
                <a:solidFill>
                  <a:schemeClr val="tx2"/>
                </a:solidFill>
                <a:latin typeface="Times New Roman" panose="02020603050405020304" pitchFamily="18" charset="0"/>
                <a:cs typeface="Times New Roman" panose="02020603050405020304" pitchFamily="18" charset="0"/>
              </a:rPr>
              <a:t>OSI AND TCP MODEL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0" y="1423988"/>
            <a:ext cx="7886700" cy="4210050"/>
          </a:xfrm>
          <a:prstGeom prst="rect">
            <a:avLst/>
          </a:prstGeom>
        </p:spPr>
      </p:pic>
    </p:spTree>
    <p:extLst>
      <p:ext uri="{BB962C8B-B14F-4D97-AF65-F5344CB8AC3E}">
        <p14:creationId xmlns:p14="http://schemas.microsoft.com/office/powerpoint/2010/main" val="42931417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FA79673-AD73-4CE5-AC49-8BB07DDE078B}"/>
              </a:ext>
            </a:extLst>
          </p:cNvPr>
          <p:cNvSpPr>
            <a:spLocks noGrp="1"/>
          </p:cNvSpPr>
          <p:nvPr>
            <p:ph type="body" sz="quarter" idx="4294967295"/>
          </p:nvPr>
        </p:nvSpPr>
        <p:spPr>
          <a:xfrm>
            <a:off x="215900" y="495300"/>
            <a:ext cx="5448300" cy="736600"/>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APPLICATION LAYER</a:t>
            </a:r>
            <a:endParaRPr lang="pt-PT" sz="3200" b="1" dirty="0">
              <a:solidFill>
                <a:schemeClr val="tx2"/>
              </a:solidFill>
              <a:latin typeface="Times New Roman" panose="02020603050405020304" pitchFamily="18" charset="0"/>
              <a:cs typeface="Times New Roman" panose="02020603050405020304" pitchFamily="18" charset="0"/>
            </a:endParaRPr>
          </a:p>
        </p:txBody>
      </p:sp>
      <p:sp>
        <p:nvSpPr>
          <p:cNvPr id="4" name="Text Placeholder 2"/>
          <p:cNvSpPr>
            <a:spLocks noGrp="1"/>
          </p:cNvSpPr>
          <p:nvPr>
            <p:ph type="body" sz="quarter" idx="4294967295"/>
          </p:nvPr>
        </p:nvSpPr>
        <p:spPr>
          <a:xfrm>
            <a:off x="688974" y="965200"/>
            <a:ext cx="5174797" cy="1705429"/>
          </a:xfrm>
        </p:spPr>
        <p:txBody>
          <a:bodyPr>
            <a:normAutofit/>
          </a:bodyPr>
          <a:lstStyle/>
          <a:p>
            <a:pPr marL="685800" indent="-6858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FTP [21 for server, 20 for client]</a:t>
            </a:r>
          </a:p>
          <a:p>
            <a:pPr marL="685800" indent="-6858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TFTP [69]</a:t>
            </a:r>
          </a:p>
          <a:p>
            <a:pPr marL="685800" indent="-6858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HTTP [80] and  HTTPS[443]</a:t>
            </a:r>
          </a:p>
        </p:txBody>
      </p:sp>
      <p:sp>
        <p:nvSpPr>
          <p:cNvPr id="2" name="Rectangle 1"/>
          <p:cNvSpPr/>
          <p:nvPr/>
        </p:nvSpPr>
        <p:spPr>
          <a:xfrm>
            <a:off x="6052457" y="881266"/>
            <a:ext cx="5892800" cy="1477328"/>
          </a:xfrm>
          <a:prstGeom prst="rect">
            <a:avLst/>
          </a:prstGeom>
        </p:spPr>
        <p:txBody>
          <a:bodyPr wrap="square">
            <a:spAutoFit/>
          </a:bodyPr>
          <a:lstStyle/>
          <a:p>
            <a:pPr marL="685800" indent="-6858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Telnet [23]</a:t>
            </a:r>
          </a:p>
          <a:p>
            <a:pPr marL="685800" indent="-6858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SMTP [25]</a:t>
            </a:r>
          </a:p>
          <a:p>
            <a:pPr marL="685800" indent="-6858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SNMP [161 for client,162 for server]  </a:t>
            </a:r>
          </a:p>
        </p:txBody>
      </p:sp>
      <p:sp>
        <p:nvSpPr>
          <p:cNvPr id="7" name="Text Placeholder 2"/>
          <p:cNvSpPr txBox="1">
            <a:spLocks/>
          </p:cNvSpPr>
          <p:nvPr/>
        </p:nvSpPr>
        <p:spPr>
          <a:xfrm>
            <a:off x="878114" y="2881313"/>
            <a:ext cx="5101772" cy="5334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tx2"/>
                </a:solidFill>
                <a:latin typeface="Times New Roman" panose="02020603050405020304" pitchFamily="18" charset="0"/>
                <a:cs typeface="Times New Roman" panose="02020603050405020304" pitchFamily="18" charset="0"/>
              </a:rPr>
              <a:t>PRESENTATION</a:t>
            </a:r>
            <a:r>
              <a:rPr lang="en-US" sz="2800" b="1" dirty="0">
                <a:solidFill>
                  <a:schemeClr val="tx2"/>
                </a:solidFill>
                <a:latin typeface="Times New Roman" panose="02020603050405020304" pitchFamily="18" charset="0"/>
                <a:cs typeface="Times New Roman" panose="02020603050405020304" pitchFamily="18" charset="0"/>
              </a:rPr>
              <a:t>  </a:t>
            </a:r>
            <a:r>
              <a:rPr lang="en-US" sz="3200" b="1" dirty="0">
                <a:solidFill>
                  <a:schemeClr val="tx2"/>
                </a:solidFill>
                <a:latin typeface="Times New Roman" panose="02020603050405020304" pitchFamily="18" charset="0"/>
                <a:cs typeface="Times New Roman" panose="02020603050405020304" pitchFamily="18" charset="0"/>
              </a:rPr>
              <a:t>LAYER</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8" name="Text Placeholder 3"/>
          <p:cNvSpPr txBox="1">
            <a:spLocks/>
          </p:cNvSpPr>
          <p:nvPr/>
        </p:nvSpPr>
        <p:spPr>
          <a:xfrm>
            <a:off x="1139371" y="3619501"/>
            <a:ext cx="4579258" cy="1495425"/>
          </a:xfrm>
          <a:prstGeom prst="rect">
            <a:avLst/>
          </a:prstGeom>
        </p:spPr>
        <p:txBody>
          <a:bodyPr vert="horz" lIns="0" tIns="0" rIns="0" bIns="0" rtlCol="0">
            <a:noAutofit/>
          </a:bodyPr>
          <a:lstStyle>
            <a:lvl1pPr marL="342900" indent="-342900" algn="l" defTabSz="914400" rtl="0" eaLnBrk="1" latinLnBrk="0" hangingPunct="1">
              <a:lnSpc>
                <a:spcPts val="1800"/>
              </a:lnSpc>
              <a:spcBef>
                <a:spcPct val="20000"/>
              </a:spcBef>
              <a:buFont typeface="Arial" pitchFamily="34" charset="0"/>
              <a:buChar char="•"/>
              <a:defRPr sz="1600" kern="1200">
                <a:solidFill>
                  <a:srgbClr val="0070AD"/>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0A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Encoding-Decoding</a:t>
            </a: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Encryption-Decryption</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Compression-Decompression</a:t>
            </a:r>
          </a:p>
        </p:txBody>
      </p:sp>
      <p:sp>
        <p:nvSpPr>
          <p:cNvPr id="9" name="Text Placeholder 3"/>
          <p:cNvSpPr txBox="1">
            <a:spLocks/>
          </p:cNvSpPr>
          <p:nvPr/>
        </p:nvSpPr>
        <p:spPr>
          <a:xfrm>
            <a:off x="6901542" y="3619501"/>
            <a:ext cx="2362200" cy="1495425"/>
          </a:xfrm>
          <a:prstGeom prst="rect">
            <a:avLst/>
          </a:prstGeom>
        </p:spPr>
        <p:txBody>
          <a:bodyPr vert="horz" lIns="0" tIns="0" rIns="0" bIns="0" rtlCol="0">
            <a:noAutofit/>
          </a:bodyPr>
          <a:lstStyle>
            <a:lvl1pPr marL="342900" indent="-342900" algn="l" defTabSz="914400" rtl="0" eaLnBrk="1" latinLnBrk="0" hangingPunct="1">
              <a:lnSpc>
                <a:spcPts val="1800"/>
              </a:lnSpc>
              <a:spcBef>
                <a:spcPct val="20000"/>
              </a:spcBef>
              <a:buFont typeface="Arial" pitchFamily="34" charset="0"/>
              <a:buChar char="•"/>
              <a:defRPr sz="1600" kern="1200">
                <a:solidFill>
                  <a:srgbClr val="0070AD"/>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0A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dirty="0">
                <a:solidFill>
                  <a:schemeClr val="tx1"/>
                </a:solidFill>
                <a:latin typeface="Times New Roman" panose="02020603050405020304" pitchFamily="18" charset="0"/>
                <a:cs typeface="Times New Roman" panose="02020603050405020304" pitchFamily="18" charset="0"/>
              </a:rPr>
              <a:t>Examples:</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ASCII</a:t>
            </a:r>
          </a:p>
          <a:p>
            <a:pPr>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JPEG</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0688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22300" y="322263"/>
            <a:ext cx="3835400" cy="533400"/>
          </a:xfrm>
        </p:spPr>
        <p:txBody>
          <a:bodyPr>
            <a:no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SESSION LAYER</a:t>
            </a:r>
          </a:p>
        </p:txBody>
      </p:sp>
      <p:sp>
        <p:nvSpPr>
          <p:cNvPr id="4" name="Text Placeholder 3"/>
          <p:cNvSpPr>
            <a:spLocks noGrp="1"/>
          </p:cNvSpPr>
          <p:nvPr>
            <p:ph type="body" sz="quarter" idx="4294967295"/>
          </p:nvPr>
        </p:nvSpPr>
        <p:spPr>
          <a:xfrm>
            <a:off x="863600" y="817942"/>
            <a:ext cx="10313916" cy="1660751"/>
          </a:xfrm>
        </p:spPr>
        <p:txBody>
          <a:bodyPr>
            <a:noAutofit/>
          </a:bodyPr>
          <a:lstStyle/>
          <a:p>
            <a:pPr marL="342900" indent="-342900">
              <a:lnSpc>
                <a:spcPct val="1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a:t>
            </a:r>
            <a:r>
              <a:rPr lang="en-IN" sz="2000" dirty="0">
                <a:solidFill>
                  <a:schemeClr val="tx1"/>
                </a:solidFill>
                <a:latin typeface="Times New Roman" panose="02020603050405020304" pitchFamily="18" charset="0"/>
                <a:cs typeface="Times New Roman" panose="02020603050405020304" pitchFamily="18" charset="0"/>
              </a:rPr>
              <a:t>rovides the mechanism for opening, closing and managing a session between end-user application processes. </a:t>
            </a:r>
          </a:p>
          <a:p>
            <a:pPr marL="342900" indent="-342900">
              <a:lnSpc>
                <a:spcPct val="100000"/>
              </a:lnSpc>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Communication sessions consist of requests and responses that occur between applications.</a:t>
            </a:r>
          </a:p>
          <a:p>
            <a:pPr marL="342900" indent="-342900">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Synchronization is provided by the session layer.</a:t>
            </a:r>
          </a:p>
          <a:p>
            <a:pPr marL="342900" indent="-342900">
              <a:lnSpc>
                <a:spcPct val="100000"/>
              </a:lnSpc>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8" name="Text Placeholder 3"/>
          <p:cNvSpPr txBox="1">
            <a:spLocks/>
          </p:cNvSpPr>
          <p:nvPr/>
        </p:nvSpPr>
        <p:spPr>
          <a:xfrm>
            <a:off x="984014" y="2971800"/>
            <a:ext cx="3984226" cy="3108959"/>
          </a:xfrm>
          <a:prstGeom prst="rect">
            <a:avLst/>
          </a:prstGeom>
        </p:spPr>
        <p:txBody>
          <a:bodyPr vert="horz" lIns="0" tIns="0" rIns="0" bIns="0" rtlCol="0">
            <a:normAutofit/>
          </a:bodyPr>
          <a:lstStyle>
            <a:lvl1pPr marL="342900" indent="-342900" algn="l" defTabSz="914400" rtl="0" eaLnBrk="1" latinLnBrk="0" hangingPunct="1">
              <a:lnSpc>
                <a:spcPts val="1800"/>
              </a:lnSpc>
              <a:spcBef>
                <a:spcPct val="20000"/>
              </a:spcBef>
              <a:buFont typeface="Arial" pitchFamily="34" charset="0"/>
              <a:buChar char="•"/>
              <a:defRPr sz="1600" kern="1200">
                <a:solidFill>
                  <a:srgbClr val="0070AD"/>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0A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 Placeholder 2"/>
          <p:cNvSpPr txBox="1">
            <a:spLocks/>
          </p:cNvSpPr>
          <p:nvPr/>
        </p:nvSpPr>
        <p:spPr>
          <a:xfrm>
            <a:off x="863600" y="2999802"/>
            <a:ext cx="4222750" cy="5334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tx2"/>
                </a:solidFill>
                <a:latin typeface="Times New Roman" panose="02020603050405020304" pitchFamily="18" charset="0"/>
                <a:cs typeface="Times New Roman" panose="02020603050405020304" pitchFamily="18" charset="0"/>
              </a:rPr>
              <a:t>TRANSPORT LAYER</a:t>
            </a:r>
          </a:p>
        </p:txBody>
      </p:sp>
      <p:sp>
        <p:nvSpPr>
          <p:cNvPr id="9" name="Content Placeholder 2"/>
          <p:cNvSpPr txBox="1">
            <a:spLocks/>
          </p:cNvSpPr>
          <p:nvPr/>
        </p:nvSpPr>
        <p:spPr>
          <a:xfrm>
            <a:off x="795332" y="3308080"/>
            <a:ext cx="5880058" cy="286672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50000"/>
              </a:lnSpc>
            </a:pPr>
            <a:r>
              <a:rPr lang="en-US" sz="1800" dirty="0">
                <a:latin typeface="Times New Roman" panose="02020603050405020304" pitchFamily="18" charset="0"/>
                <a:cs typeface="Times New Roman" panose="02020603050405020304" pitchFamily="18" charset="0"/>
              </a:rPr>
              <a:t>Multiplexing and de-multiplexing</a:t>
            </a:r>
          </a:p>
          <a:p>
            <a:pPr marL="285750" indent="-285750">
              <a:lnSpc>
                <a:spcPct val="150000"/>
              </a:lnSpc>
            </a:pPr>
            <a:r>
              <a:rPr lang="en-US" sz="1800" dirty="0">
                <a:latin typeface="Times New Roman" panose="02020603050405020304" pitchFamily="18" charset="0"/>
                <a:cs typeface="Times New Roman" panose="02020603050405020304" pitchFamily="18" charset="0"/>
              </a:rPr>
              <a:t>Segmentation</a:t>
            </a:r>
          </a:p>
          <a:p>
            <a:pPr marL="285750" indent="-285750">
              <a:lnSpc>
                <a:spcPct val="150000"/>
              </a:lnSpc>
            </a:pPr>
            <a:r>
              <a:rPr lang="en-US" sz="1800" dirty="0">
                <a:latin typeface="Times New Roman" panose="02020603050405020304" pitchFamily="18" charset="0"/>
                <a:cs typeface="Times New Roman" panose="02020603050405020304" pitchFamily="18" charset="0"/>
              </a:rPr>
              <a:t>Sequencing and Reassembling</a:t>
            </a:r>
          </a:p>
          <a:p>
            <a:pPr marL="285750" indent="-285750">
              <a:lnSpc>
                <a:spcPct val="150000"/>
              </a:lnSpc>
            </a:pPr>
            <a:r>
              <a:rPr lang="en-US" sz="1800" dirty="0">
                <a:latin typeface="Times New Roman" panose="02020603050405020304" pitchFamily="18" charset="0"/>
                <a:cs typeface="Times New Roman" panose="02020603050405020304" pitchFamily="18" charset="0"/>
              </a:rPr>
              <a:t>Flow control</a:t>
            </a:r>
          </a:p>
          <a:p>
            <a:pPr marL="285750" indent="-285750">
              <a:lnSpc>
                <a:spcPct val="150000"/>
              </a:lnSpc>
            </a:pPr>
            <a:r>
              <a:rPr lang="en-US" sz="1800" dirty="0">
                <a:latin typeface="Times New Roman" panose="02020603050405020304" pitchFamily="18" charset="0"/>
                <a:cs typeface="Times New Roman" panose="02020603050405020304" pitchFamily="18" charset="0"/>
              </a:rPr>
              <a:t>Error detection and correction</a:t>
            </a:r>
          </a:p>
          <a:p>
            <a:endParaRPr lang="en-US" sz="1800"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xmlns="" id="{17759C5A-0AAE-4827-B250-F9B2260A117C}"/>
              </a:ext>
            </a:extLst>
          </p:cNvPr>
          <p:cNvSpPr txBox="1">
            <a:spLocks/>
          </p:cNvSpPr>
          <p:nvPr/>
        </p:nvSpPr>
        <p:spPr>
          <a:xfrm>
            <a:off x="6709569" y="2955471"/>
            <a:ext cx="4041775" cy="4826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a:solidFill>
                  <a:schemeClr val="tx2"/>
                </a:solidFill>
                <a:latin typeface="Times New Roman" panose="02020603050405020304" pitchFamily="18" charset="0"/>
                <a:cs typeface="Times New Roman" panose="02020603050405020304" pitchFamily="18" charset="0"/>
              </a:rPr>
              <a:t>NETWORK LAYER</a:t>
            </a:r>
            <a:endParaRPr lang="pt-PT" sz="3200" b="1" dirty="0">
              <a:solidFill>
                <a:schemeClr val="tx2"/>
              </a:solidFill>
              <a:latin typeface="Times New Roman" panose="02020603050405020304" pitchFamily="18" charset="0"/>
              <a:cs typeface="Times New Roman" panose="02020603050405020304" pitchFamily="18" charset="0"/>
            </a:endParaRPr>
          </a:p>
        </p:txBody>
      </p:sp>
      <p:sp>
        <p:nvSpPr>
          <p:cNvPr id="11" name="Text Placeholder 1">
            <a:extLst>
              <a:ext uri="{FF2B5EF4-FFF2-40B4-BE49-F238E27FC236}">
                <a16:creationId xmlns:a16="http://schemas.microsoft.com/office/drawing/2014/main" xmlns="" id="{B597F2C1-B53F-46EB-A02E-2D300CA29AEA}"/>
              </a:ext>
            </a:extLst>
          </p:cNvPr>
          <p:cNvSpPr txBox="1">
            <a:spLocks/>
          </p:cNvSpPr>
          <p:nvPr/>
        </p:nvSpPr>
        <p:spPr>
          <a:xfrm>
            <a:off x="6988244" y="3429000"/>
            <a:ext cx="4692468" cy="2510972"/>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Encapsulation </a:t>
            </a:r>
            <a:r>
              <a:rPr lang="en-US" dirty="0">
                <a:latin typeface="Times New Roman" panose="02020603050405020304" pitchFamily="18" charset="0"/>
                <a:cs typeface="Times New Roman" panose="02020603050405020304" pitchFamily="18" charset="0"/>
              </a:rPr>
              <a:t>and </a:t>
            </a:r>
            <a:r>
              <a:rPr lang="en-US" dirty="0" err="1">
                <a:latin typeface="Times New Roman" panose="02020603050405020304" pitchFamily="18" charset="0"/>
                <a:cs typeface="Times New Roman" panose="02020603050405020304" pitchFamily="18" charset="0"/>
              </a:rPr>
              <a:t>Decapsulation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Connection control</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Addressing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Packetizing</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7888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59988" y="874295"/>
            <a:ext cx="543950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RARP(Reverse Address Resolution Protocol)</a:t>
            </a:r>
          </a:p>
        </p:txBody>
      </p:sp>
      <p:pic>
        <p:nvPicPr>
          <p:cNvPr id="8" name="Picture 7">
            <a:extLst>
              <a:ext uri="{FF2B5EF4-FFF2-40B4-BE49-F238E27FC236}">
                <a16:creationId xmlns:a16="http://schemas.microsoft.com/office/drawing/2014/main" xmlns="" id="{4B0CEBCA-8B5D-4801-AA6C-ACF808247969}"/>
              </a:ext>
            </a:extLst>
          </p:cNvPr>
          <p:cNvPicPr>
            <a:picLocks noChangeAspect="1"/>
          </p:cNvPicPr>
          <p:nvPr/>
        </p:nvPicPr>
        <p:blipFill rotWithShape="1">
          <a:blip r:embed="rId3">
            <a:extLst>
              <a:ext uri="{28A0092B-C50C-407E-A947-70E740481C1C}">
                <a14:useLocalDpi xmlns:a14="http://schemas.microsoft.com/office/drawing/2010/main" val="0"/>
              </a:ext>
            </a:extLst>
          </a:blip>
          <a:srcRect l="4687" t="18367" r="12107" b="6121"/>
          <a:stretch/>
        </p:blipFill>
        <p:spPr>
          <a:xfrm>
            <a:off x="343062" y="1774257"/>
            <a:ext cx="5752938" cy="3927106"/>
          </a:xfrm>
          <a:prstGeom prst="rect">
            <a:avLst/>
          </a:prstGeom>
        </p:spPr>
      </p:pic>
      <p:pic>
        <p:nvPicPr>
          <p:cNvPr id="9" name="Picture 8">
            <a:extLst>
              <a:ext uri="{FF2B5EF4-FFF2-40B4-BE49-F238E27FC236}">
                <a16:creationId xmlns:a16="http://schemas.microsoft.com/office/drawing/2014/main" xmlns="" id="{B0F21B09-A7BD-4C45-8AB1-C3558EDDE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83" t="10235" r="9486"/>
          <a:stretch/>
        </p:blipFill>
        <p:spPr>
          <a:xfrm>
            <a:off x="6695058" y="1491916"/>
            <a:ext cx="5439507" cy="4491789"/>
          </a:xfrm>
          <a:prstGeom prst="rect">
            <a:avLst/>
          </a:prstGeom>
        </p:spPr>
      </p:pic>
      <p:sp>
        <p:nvSpPr>
          <p:cNvPr id="10" name="TextBox 9">
            <a:extLst>
              <a:ext uri="{FF2B5EF4-FFF2-40B4-BE49-F238E27FC236}">
                <a16:creationId xmlns:a16="http://schemas.microsoft.com/office/drawing/2014/main" xmlns="" id="{699007DE-0DCA-4D53-B4EB-E53687B6A5F1}"/>
              </a:ext>
            </a:extLst>
          </p:cNvPr>
          <p:cNvSpPr txBox="1"/>
          <p:nvPr/>
        </p:nvSpPr>
        <p:spPr>
          <a:xfrm>
            <a:off x="1120482" y="874295"/>
            <a:ext cx="543950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ARP(Address Resolution Protocol)</a:t>
            </a:r>
          </a:p>
        </p:txBody>
      </p:sp>
    </p:spTree>
    <p:extLst>
      <p:ext uri="{BB962C8B-B14F-4D97-AF65-F5344CB8AC3E}">
        <p14:creationId xmlns:p14="http://schemas.microsoft.com/office/powerpoint/2010/main" val="13878541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xmlns="" id="{AFA79673-AD73-4CE5-AC49-8BB07DDE078B}"/>
              </a:ext>
            </a:extLst>
          </p:cNvPr>
          <p:cNvSpPr txBox="1">
            <a:spLocks/>
          </p:cNvSpPr>
          <p:nvPr/>
        </p:nvSpPr>
        <p:spPr>
          <a:xfrm>
            <a:off x="664029" y="452507"/>
            <a:ext cx="4150859" cy="4826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tx2"/>
                </a:solidFill>
                <a:latin typeface="Times New Roman" panose="02020603050405020304" pitchFamily="18" charset="0"/>
                <a:cs typeface="Times New Roman" panose="02020603050405020304" pitchFamily="18" charset="0"/>
              </a:rPr>
              <a:t>DATA LINK LAYER</a:t>
            </a:r>
            <a:endParaRPr lang="pt-PT" sz="3200" b="1" dirty="0">
              <a:solidFill>
                <a:schemeClr val="tx2"/>
              </a:solidFill>
              <a:latin typeface="Times New Roman" panose="02020603050405020304" pitchFamily="18" charset="0"/>
              <a:cs typeface="Times New Roman" panose="02020603050405020304" pitchFamily="18" charset="0"/>
            </a:endParaRPr>
          </a:p>
        </p:txBody>
      </p:sp>
      <p:sp>
        <p:nvSpPr>
          <p:cNvPr id="29" name="Text Placeholder 1"/>
          <p:cNvSpPr txBox="1">
            <a:spLocks/>
          </p:cNvSpPr>
          <p:nvPr/>
        </p:nvSpPr>
        <p:spPr>
          <a:xfrm>
            <a:off x="1005908" y="898485"/>
            <a:ext cx="4196012" cy="2338011"/>
          </a:xfrm>
          <a:prstGeom prst="rect">
            <a:avLst/>
          </a:prstGeom>
        </p:spPr>
        <p:txBody>
          <a:bodyPr vert="horz" lIns="0" tIns="0" rIns="0" bIns="0" rtlCol="0">
            <a:noAutofit/>
          </a:bodyPr>
          <a:lstStyle>
            <a:lvl1pPr marL="342900" indent="-342900" algn="l" defTabSz="914400" rtl="0" eaLnBrk="1" latinLnBrk="0" hangingPunct="1">
              <a:lnSpc>
                <a:spcPts val="1800"/>
              </a:lnSpc>
              <a:spcBef>
                <a:spcPct val="20000"/>
              </a:spcBef>
              <a:buFont typeface="Arial" pitchFamily="34" charset="0"/>
              <a:buChar char="•"/>
              <a:defRPr sz="1600" kern="1200">
                <a:solidFill>
                  <a:srgbClr val="0070AD"/>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0A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800" b="1" dirty="0">
                <a:solidFill>
                  <a:schemeClr val="tx1"/>
                </a:solidFill>
                <a:latin typeface="Times New Roman" panose="02020603050405020304" pitchFamily="18" charset="0"/>
                <a:cs typeface="Times New Roman" panose="02020603050405020304" pitchFamily="18" charset="0"/>
              </a:rPr>
              <a:t>FUNCTIONS OF DATA LINK LAYER:</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Framing</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Physical Addressing</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Flow, Error and Access Control</a:t>
            </a:r>
          </a:p>
        </p:txBody>
      </p:sp>
      <p:sp>
        <p:nvSpPr>
          <p:cNvPr id="30" name="Text Placeholder 1"/>
          <p:cNvSpPr txBox="1">
            <a:spLocks/>
          </p:cNvSpPr>
          <p:nvPr/>
        </p:nvSpPr>
        <p:spPr>
          <a:xfrm>
            <a:off x="6990081" y="915274"/>
            <a:ext cx="3962400" cy="1661320"/>
          </a:xfrm>
          <a:prstGeom prst="rect">
            <a:avLst/>
          </a:prstGeom>
        </p:spPr>
        <p:txBody>
          <a:bodyPr vert="horz" lIns="0" tIns="0" rIns="0" bIns="0" rtlCol="0">
            <a:noAutofit/>
          </a:bodyPr>
          <a:lstStyle>
            <a:lvl1pPr marL="342900" indent="-342900" algn="l" defTabSz="914400" rtl="0" eaLnBrk="1" latinLnBrk="0" hangingPunct="1">
              <a:lnSpc>
                <a:spcPts val="1800"/>
              </a:lnSpc>
              <a:spcBef>
                <a:spcPct val="20000"/>
              </a:spcBef>
              <a:buFont typeface="Arial" pitchFamily="34" charset="0"/>
              <a:buChar char="•"/>
              <a:defRPr sz="1600" kern="1200">
                <a:solidFill>
                  <a:srgbClr val="0070AD"/>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0070A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1800" b="1" dirty="0">
                <a:solidFill>
                  <a:schemeClr val="tx1"/>
                </a:solidFill>
                <a:latin typeface="Times New Roman" panose="02020603050405020304" pitchFamily="18" charset="0"/>
                <a:cs typeface="Times New Roman" panose="02020603050405020304" pitchFamily="18" charset="0"/>
              </a:rPr>
              <a:t>PROTOCOLS USED:</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PPP- Point to Point Protocol</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HDLC - High Level Data Link Control</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Frame Relay</a:t>
            </a:r>
          </a:p>
          <a:p>
            <a:pPr marL="0" indent="0">
              <a:buNone/>
            </a:pPr>
            <a:endParaRPr lang="en-US" sz="1800" dirty="0"/>
          </a:p>
        </p:txBody>
      </p:sp>
      <p:sp>
        <p:nvSpPr>
          <p:cNvPr id="25" name="Text Placeholder 3">
            <a:extLst>
              <a:ext uri="{FF2B5EF4-FFF2-40B4-BE49-F238E27FC236}">
                <a16:creationId xmlns:a16="http://schemas.microsoft.com/office/drawing/2014/main" xmlns="" id="{46746CD7-7682-4512-A23E-36B3BB1D1F82}"/>
              </a:ext>
            </a:extLst>
          </p:cNvPr>
          <p:cNvSpPr txBox="1">
            <a:spLocks/>
          </p:cNvSpPr>
          <p:nvPr/>
        </p:nvSpPr>
        <p:spPr>
          <a:xfrm>
            <a:off x="1005908" y="3543549"/>
            <a:ext cx="10593536" cy="286194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physical layer defines the transmission interface between devices and transmission medium.</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defines the direction of transmission between two devices: Simplex, Half Duplex, Full Duplex.</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performs:</a:t>
            </a:r>
          </a:p>
          <a:p>
            <a:pPr>
              <a:lnSpc>
                <a:spcPct val="150000"/>
              </a:lnSpc>
            </a:pPr>
            <a:r>
              <a:rPr lang="en-US" sz="2000" dirty="0">
                <a:latin typeface="Times New Roman" panose="02020603050405020304" pitchFamily="18" charset="0"/>
                <a:cs typeface="Times New Roman" panose="02020603050405020304" pitchFamily="18" charset="0"/>
              </a:rPr>
              <a:t>	- Data Encoding and  Data Decoding.</a:t>
            </a:r>
          </a:p>
          <a:p>
            <a:pPr>
              <a:lnSpc>
                <a:spcPct val="150000"/>
              </a:lnSpc>
            </a:pPr>
            <a:r>
              <a:rPr lang="en-US" sz="2000" dirty="0">
                <a:latin typeface="Times New Roman" panose="02020603050405020304" pitchFamily="18" charset="0"/>
                <a:cs typeface="Times New Roman" panose="02020603050405020304" pitchFamily="18" charset="0"/>
              </a:rPr>
              <a:t>	- Modulation</a:t>
            </a:r>
          </a:p>
        </p:txBody>
      </p:sp>
      <p:sp>
        <p:nvSpPr>
          <p:cNvPr id="26" name="Text Placeholder 2">
            <a:extLst>
              <a:ext uri="{FF2B5EF4-FFF2-40B4-BE49-F238E27FC236}">
                <a16:creationId xmlns:a16="http://schemas.microsoft.com/office/drawing/2014/main" xmlns="" id="{DB635282-82B0-4C24-8C5F-EB2666C49B8E}"/>
              </a:ext>
            </a:extLst>
          </p:cNvPr>
          <p:cNvSpPr txBox="1">
            <a:spLocks/>
          </p:cNvSpPr>
          <p:nvPr/>
        </p:nvSpPr>
        <p:spPr>
          <a:xfrm>
            <a:off x="664029" y="3217228"/>
            <a:ext cx="3670708" cy="4826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tx2"/>
                </a:solidFill>
                <a:latin typeface="Times New Roman" panose="02020603050405020304" pitchFamily="18" charset="0"/>
                <a:cs typeface="Times New Roman" panose="02020603050405020304" pitchFamily="18" charset="0"/>
              </a:rPr>
              <a:t>PHYSICAL LAYER</a:t>
            </a:r>
            <a:endParaRPr lang="pt-PT" sz="32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3798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NETWORK</a:t>
            </a:r>
          </a:p>
          <a:p>
            <a:pPr algn="ctr">
              <a:lnSpc>
                <a:spcPct val="150000"/>
              </a:lnSpc>
            </a:pPr>
            <a:r>
              <a:rPr lang="en-US" sz="3200" dirty="0">
                <a:solidFill>
                  <a:schemeClr val="tx1"/>
                </a:solidFill>
              </a:rPr>
              <a:t>SERVICES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96541" y="290083"/>
            <a:ext cx="1492716" cy="646331"/>
          </a:xfrm>
          <a:prstGeom prst="rect">
            <a:avLst/>
          </a:prstGeom>
          <a:noFill/>
        </p:spPr>
        <p:txBody>
          <a:bodyPr wrap="none" lIns="91440" tIns="45720" rIns="91440" bIns="45720">
            <a:spAutoFit/>
          </a:bodyPr>
          <a:lstStyle/>
          <a:p>
            <a:pPr algn="ctr"/>
            <a:r>
              <a:rPr lang="en-US" sz="3600" b="1" cap="none" spc="0" dirty="0">
                <a:ln w="0"/>
                <a:solidFill>
                  <a:schemeClr val="tx2"/>
                </a:solidFill>
                <a:latin typeface="Times New Roman" panose="02020603050405020304" pitchFamily="18" charset="0"/>
                <a:cs typeface="Times New Roman" panose="02020603050405020304" pitchFamily="18" charset="0"/>
              </a:rPr>
              <a:t>DHCP</a:t>
            </a: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1486" t="2785" r="2116" b="6130"/>
          <a:stretch/>
        </p:blipFill>
        <p:spPr>
          <a:xfrm>
            <a:off x="-6300" y="1397495"/>
            <a:ext cx="7389509" cy="4063009"/>
          </a:xfrm>
          <a:prstGeom prst="rect">
            <a:avLst/>
          </a:prstGeom>
        </p:spPr>
      </p:pic>
      <p:sp>
        <p:nvSpPr>
          <p:cNvPr id="4" name="TextBox 3"/>
          <p:cNvSpPr txBox="1"/>
          <p:nvPr/>
        </p:nvSpPr>
        <p:spPr>
          <a:xfrm>
            <a:off x="7150155" y="1658331"/>
            <a:ext cx="4447821" cy="2308324"/>
          </a:xfrm>
          <a:prstGeom prst="rect">
            <a:avLst/>
          </a:prstGeom>
          <a:noFill/>
        </p:spPr>
        <p:txBody>
          <a:bodyPr wrap="non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Types of allocation of IP address : </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Manual Allocation</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Automatic Allocation</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Dynamic Allocation</a:t>
            </a:r>
          </a:p>
        </p:txBody>
      </p:sp>
    </p:spTree>
    <p:extLst>
      <p:ext uri="{BB962C8B-B14F-4D97-AF65-F5344CB8AC3E}">
        <p14:creationId xmlns:p14="http://schemas.microsoft.com/office/powerpoint/2010/main" val="8645200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9607" y="332429"/>
            <a:ext cx="7772400" cy="1470025"/>
          </a:xfrm>
        </p:spPr>
        <p:txBody>
          <a:bodyPr>
            <a:normAutofit/>
          </a:bodyPr>
          <a:lstStyle/>
          <a:p>
            <a:pPr algn="ctr"/>
            <a:r>
              <a:rPr lang="en-US" sz="3200" b="1" dirty="0">
                <a:latin typeface="Times New Roman" panose="02020603050405020304" pitchFamily="18" charset="0"/>
                <a:cs typeface="Times New Roman" panose="02020603050405020304" pitchFamily="18" charset="0"/>
              </a:rPr>
              <a:t>DOMAIN NAME SYSTEM (DNS)</a:t>
            </a:r>
          </a:p>
        </p:txBody>
      </p:sp>
      <p:sp>
        <p:nvSpPr>
          <p:cNvPr id="3" name="Subtitle 2"/>
          <p:cNvSpPr>
            <a:spLocks noGrp="1"/>
          </p:cNvSpPr>
          <p:nvPr>
            <p:ph type="subTitle" idx="4294967295"/>
          </p:nvPr>
        </p:nvSpPr>
        <p:spPr>
          <a:xfrm>
            <a:off x="520700" y="1244864"/>
            <a:ext cx="10477500" cy="5180013"/>
          </a:xfrm>
        </p:spPr>
        <p:txBody>
          <a:bodyPr>
            <a:norm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DNS (domain name system</a:t>
            </a:r>
          </a:p>
          <a:p>
            <a:pPr marL="4572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Host file</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Wins</a:t>
            </a:r>
          </a:p>
          <a:p>
            <a:pPr marL="457200" indent="-457200" algn="l">
              <a:buFont typeface="Arial" panose="020B0604020202020204" pitchFamily="34" charset="0"/>
              <a:buChar char="•"/>
            </a:pPr>
            <a:r>
              <a:rPr lang="en-US" sz="2800" dirty="0" err="1">
                <a:solidFill>
                  <a:schemeClr val="tx1"/>
                </a:solidFill>
                <a:latin typeface="Times New Roman" panose="02020603050405020304" pitchFamily="18" charset="0"/>
                <a:cs typeface="Times New Roman" panose="02020603050405020304" pitchFamily="18" charset="0"/>
              </a:rPr>
              <a:t>Lmhost</a:t>
            </a:r>
            <a:r>
              <a:rPr lang="en-US" sz="2800" dirty="0">
                <a:solidFill>
                  <a:schemeClr val="tx1"/>
                </a:solidFill>
                <a:latin typeface="Times New Roman" panose="02020603050405020304" pitchFamily="18" charset="0"/>
                <a:cs typeface="Times New Roman" panose="02020603050405020304" pitchFamily="18" charset="0"/>
              </a:rPr>
              <a:t> file</a:t>
            </a:r>
          </a:p>
          <a:p>
            <a:pPr marL="685800" indent="-685800" algn="l">
              <a:buFont typeface="Arial" panose="020B0604020202020204" pitchFamily="34" charset="0"/>
              <a:buChar char="•"/>
            </a:pPr>
            <a:endParaRPr lang="en-US" sz="7200" dirty="0">
              <a:solidFill>
                <a:schemeClr val="tx1"/>
              </a:solidFill>
              <a:latin typeface="Times New Roman" panose="02020603050405020304" pitchFamily="18" charset="0"/>
              <a:cs typeface="Times New Roman" panose="02020603050405020304" pitchFamily="18" charset="0"/>
            </a:endParaRPr>
          </a:p>
          <a:p>
            <a:pPr algn="l"/>
            <a:endParaRPr lang="en-US" sz="7200" dirty="0">
              <a:solidFill>
                <a:schemeClr val="tx1"/>
              </a:solidFill>
            </a:endParaRPr>
          </a:p>
          <a:p>
            <a:pPr algn="l"/>
            <a:endParaRPr lang="en-US" sz="4800" dirty="0"/>
          </a:p>
        </p:txBody>
      </p:sp>
      <p:pic>
        <p:nvPicPr>
          <p:cNvPr id="4" name="Picture 3"/>
          <p:cNvPicPr>
            <a:picLocks noChangeAspect="1"/>
          </p:cNvPicPr>
          <p:nvPr/>
        </p:nvPicPr>
        <p:blipFill>
          <a:blip r:embed="rId2"/>
          <a:stretch>
            <a:fillRect/>
          </a:stretch>
        </p:blipFill>
        <p:spPr>
          <a:xfrm>
            <a:off x="6381844" y="1067442"/>
            <a:ext cx="5810156" cy="3935413"/>
          </a:xfrm>
          <a:prstGeom prst="rect">
            <a:avLst/>
          </a:prstGeom>
        </p:spPr>
      </p:pic>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41" y="3910680"/>
            <a:ext cx="3265359" cy="26916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6665" y="4074583"/>
            <a:ext cx="3102305" cy="2211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3073728"/>
            <a:ext cx="7340600" cy="584775"/>
          </a:xfrm>
          <a:prstGeom prst="rect">
            <a:avLst/>
          </a:prstGeom>
          <a:noFill/>
        </p:spPr>
        <p:txBody>
          <a:bodyPr wrap="square" rtlCol="0">
            <a:spAutoFit/>
          </a:bodyPr>
          <a:lstStyle/>
          <a:p>
            <a:pPr algn="ctr"/>
            <a:r>
              <a:rPr lang="en-US" sz="3200" dirty="0">
                <a:solidFill>
                  <a:schemeClr val="tx2"/>
                </a:solidFill>
                <a:latin typeface="Times New Roman" panose="02020603050405020304" pitchFamily="18" charset="0"/>
                <a:cs typeface="Times New Roman" panose="02020603050405020304" pitchFamily="18" charset="0"/>
              </a:rPr>
              <a:t>DNS Resolution</a:t>
            </a:r>
          </a:p>
        </p:txBody>
      </p:sp>
    </p:spTree>
    <p:extLst>
      <p:ext uri="{BB962C8B-B14F-4D97-AF65-F5344CB8AC3E}">
        <p14:creationId xmlns:p14="http://schemas.microsoft.com/office/powerpoint/2010/main" val="28311717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a:bodyPr>
          <a:lstStyle/>
          <a:p>
            <a:pPr algn="ctr">
              <a:lnSpc>
                <a:spcPct val="150000"/>
              </a:lnSpc>
            </a:pPr>
            <a:r>
              <a:rPr lang="en-US" sz="3200" b="1" dirty="0">
                <a:solidFill>
                  <a:schemeClr val="tx1"/>
                </a:solidFill>
              </a:rPr>
              <a:t>HARDWARE</a:t>
            </a:r>
            <a:endParaRPr lang="en-US" sz="3200" dirty="0"/>
          </a:p>
        </p:txBody>
      </p:sp>
    </p:spTree>
    <p:extLst>
      <p:ext uri="{BB962C8B-B14F-4D97-AF65-F5344CB8AC3E}">
        <p14:creationId xmlns:p14="http://schemas.microsoft.com/office/powerpoint/2010/main" val="29515487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920" y="441960"/>
            <a:ext cx="11460480" cy="5324535"/>
          </a:xfrm>
          <a:prstGeom prst="rect">
            <a:avLst/>
          </a:prstGeom>
        </p:spPr>
        <p:txBody>
          <a:bodyPr wrap="square">
            <a:spAutoFit/>
          </a:bodyPr>
          <a:lstStyle/>
          <a:p>
            <a:r>
              <a:rPr lang="en-IN" sz="3200" b="1" dirty="0">
                <a:solidFill>
                  <a:schemeClr val="tx2"/>
                </a:solidFill>
                <a:latin typeface="Times New Roman" pitchFamily="18" charset="0"/>
                <a:cs typeface="Times New Roman" pitchFamily="18" charset="0"/>
              </a:rPr>
              <a:t>DIRECTORY SERVICES</a:t>
            </a:r>
          </a:p>
          <a:p>
            <a:endParaRPr lang="en-IN" sz="2000" dirty="0">
              <a:latin typeface="Times New Roman" pitchFamily="18" charset="0"/>
              <a:cs typeface="Times New Roman" pitchFamily="18" charset="0"/>
            </a:endParaRPr>
          </a:p>
          <a:p>
            <a:r>
              <a:rPr lang="en-IN" sz="2400" dirty="0">
                <a:latin typeface="Times New Roman" pitchFamily="18" charset="0"/>
                <a:cs typeface="Times New Roman" pitchFamily="18" charset="0"/>
              </a:rPr>
              <a:t>A directory service is the collection of software and processes that store information about your enterprise, subscribers, or both.</a:t>
            </a: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CHARACTERISTICS:</a:t>
            </a:r>
          </a:p>
          <a:p>
            <a:r>
              <a:rPr lang="en-IN" sz="2400" dirty="0">
                <a:latin typeface="Times New Roman" pitchFamily="18" charset="0"/>
                <a:cs typeface="Times New Roman" pitchFamily="18" charset="0"/>
              </a:rPr>
              <a:t>1. Hierarchical Model</a:t>
            </a:r>
          </a:p>
          <a:p>
            <a:r>
              <a:rPr lang="en-IN" sz="2400" dirty="0">
                <a:latin typeface="Times New Roman" pitchFamily="18" charset="0"/>
                <a:cs typeface="Times New Roman" pitchFamily="18" charset="0"/>
              </a:rPr>
              <a:t>2. Shared Network Access</a:t>
            </a:r>
          </a:p>
          <a:p>
            <a:r>
              <a:rPr lang="en-IN" sz="2400" dirty="0">
                <a:latin typeface="Times New Roman" pitchFamily="18" charset="0"/>
                <a:cs typeface="Times New Roman" pitchFamily="18" charset="0"/>
              </a:rPr>
              <a:t>3. Extended Search Capability</a:t>
            </a:r>
          </a:p>
          <a:p>
            <a:r>
              <a:rPr lang="en-IN" sz="2400" dirty="0">
                <a:latin typeface="Times New Roman" pitchFamily="18" charset="0"/>
                <a:cs typeface="Times New Roman" pitchFamily="18" charset="0"/>
              </a:rPr>
              <a:t>4. Replicated Data.</a:t>
            </a:r>
          </a:p>
          <a:p>
            <a:endParaRPr lang="en-IN" sz="2400" dirty="0">
              <a:latin typeface="Times New Roman" pitchFamily="18" charset="0"/>
              <a:cs typeface="Times New Roman" pitchFamily="18" charset="0"/>
            </a:endParaRPr>
          </a:p>
        </p:txBody>
      </p:sp>
      <p:pic>
        <p:nvPicPr>
          <p:cNvPr id="2050" name="Picture 2" descr="D:\Users\shghanek\Desktop\fromX500toLD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238" y="2124446"/>
            <a:ext cx="6116521" cy="335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327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3308" y="210454"/>
            <a:ext cx="8826500" cy="584775"/>
          </a:xfrm>
          <a:prstGeom prst="rect">
            <a:avLst/>
          </a:prstGeom>
          <a:noFill/>
        </p:spPr>
        <p:txBody>
          <a:bodyPr wrap="square" rtlCol="0">
            <a:spAutoFit/>
          </a:bodyPr>
          <a:lstStyle/>
          <a:p>
            <a:pPr algn="ctr"/>
            <a:r>
              <a:rPr lang="en-US" sz="3200" b="1" dirty="0">
                <a:solidFill>
                  <a:schemeClr val="tx2"/>
                </a:solidFill>
                <a:latin typeface="Times New Roman" pitchFamily="18" charset="0"/>
                <a:cs typeface="Times New Roman" pitchFamily="18" charset="0"/>
              </a:rPr>
              <a:t>EMAIL SERVICES</a:t>
            </a:r>
          </a:p>
        </p:txBody>
      </p:sp>
      <p:pic>
        <p:nvPicPr>
          <p:cNvPr id="5" name="Picture 4"/>
          <p:cNvPicPr>
            <a:picLocks noChangeAspect="1"/>
          </p:cNvPicPr>
          <p:nvPr/>
        </p:nvPicPr>
        <p:blipFill>
          <a:blip r:embed="rId3"/>
          <a:stretch>
            <a:fillRect/>
          </a:stretch>
        </p:blipFill>
        <p:spPr>
          <a:xfrm>
            <a:off x="6693192" y="109199"/>
            <a:ext cx="4777767" cy="3133726"/>
          </a:xfrm>
          <a:prstGeom prst="rect">
            <a:avLst/>
          </a:prstGeom>
        </p:spPr>
      </p:pic>
      <p:sp>
        <p:nvSpPr>
          <p:cNvPr id="6" name="TextBox 5"/>
          <p:cNvSpPr txBox="1"/>
          <p:nvPr/>
        </p:nvSpPr>
        <p:spPr>
          <a:xfrm>
            <a:off x="317500" y="983565"/>
            <a:ext cx="53975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n w="0"/>
                <a:effectLst>
                  <a:outerShdw blurRad="38100" dist="25400" dir="5400000" algn="ctr" rotWithShape="0">
                    <a:srgbClr val="6E747A">
                      <a:alpha val="43000"/>
                    </a:srgbClr>
                  </a:outerShdw>
                </a:effectLst>
                <a:latin typeface="Times New Roman" pitchFamily="18" charset="0"/>
                <a:cs typeface="Times New Roman" pitchFamily="18" charset="0"/>
              </a:rPr>
              <a:t>Mail Transfer Agent(MTA)</a:t>
            </a:r>
          </a:p>
          <a:p>
            <a:pPr marL="285750" indent="-285750">
              <a:buFont typeface="Arial" panose="020B0604020202020204" pitchFamily="34" charset="0"/>
              <a:buChar char="•"/>
            </a:pPr>
            <a:r>
              <a:rPr lang="en-US" sz="2800" dirty="0">
                <a:ln w="0"/>
                <a:effectLst>
                  <a:outerShdw blurRad="38100" dist="25400" dir="5400000" algn="ctr" rotWithShape="0">
                    <a:srgbClr val="6E747A">
                      <a:alpha val="43000"/>
                    </a:srgbClr>
                  </a:outerShdw>
                </a:effectLst>
                <a:latin typeface="Times New Roman" pitchFamily="18" charset="0"/>
                <a:cs typeface="Times New Roman" pitchFamily="18" charset="0"/>
              </a:rPr>
              <a:t>Mail Delivery Agent(MDA)</a:t>
            </a:r>
          </a:p>
          <a:p>
            <a:pPr marL="285750" indent="-285750">
              <a:buFont typeface="Arial" panose="020B0604020202020204" pitchFamily="34" charset="0"/>
              <a:buChar char="•"/>
            </a:pPr>
            <a:r>
              <a:rPr lang="en-US" sz="2800" dirty="0">
                <a:ln w="0"/>
                <a:effectLst>
                  <a:outerShdw blurRad="38100" dist="25400" dir="5400000" algn="ctr" rotWithShape="0">
                    <a:srgbClr val="6E747A">
                      <a:alpha val="43000"/>
                    </a:srgbClr>
                  </a:outerShdw>
                </a:effectLst>
                <a:latin typeface="Times New Roman" pitchFamily="18" charset="0"/>
                <a:cs typeface="Times New Roman" pitchFamily="18" charset="0"/>
              </a:rPr>
              <a:t>Mail User Agent(MUA)</a:t>
            </a:r>
          </a:p>
        </p:txBody>
      </p:sp>
      <p:pic>
        <p:nvPicPr>
          <p:cNvPr id="2" name="Picture 1"/>
          <p:cNvPicPr>
            <a:picLocks noChangeAspect="1"/>
          </p:cNvPicPr>
          <p:nvPr/>
        </p:nvPicPr>
        <p:blipFill>
          <a:blip r:embed="rId4"/>
          <a:stretch>
            <a:fillRect/>
          </a:stretch>
        </p:blipFill>
        <p:spPr>
          <a:xfrm>
            <a:off x="7124701" y="3389478"/>
            <a:ext cx="4176722" cy="3213217"/>
          </a:xfrm>
          <a:prstGeom prst="rect">
            <a:avLst/>
          </a:prstGeom>
        </p:spPr>
      </p:pic>
      <p:pic>
        <p:nvPicPr>
          <p:cNvPr id="7" name="Picture 6"/>
          <p:cNvPicPr>
            <a:picLocks noChangeAspect="1"/>
          </p:cNvPicPr>
          <p:nvPr/>
        </p:nvPicPr>
        <p:blipFill>
          <a:blip r:embed="rId5"/>
          <a:stretch>
            <a:fillRect/>
          </a:stretch>
        </p:blipFill>
        <p:spPr>
          <a:xfrm>
            <a:off x="1156380" y="3089286"/>
            <a:ext cx="3719740" cy="3252287"/>
          </a:xfrm>
          <a:prstGeom prst="rect">
            <a:avLst/>
          </a:prstGeom>
        </p:spPr>
      </p:pic>
    </p:spTree>
    <p:extLst>
      <p:ext uri="{BB962C8B-B14F-4D97-AF65-F5344CB8AC3E}">
        <p14:creationId xmlns:p14="http://schemas.microsoft.com/office/powerpoint/2010/main" val="1530977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3700" y="322837"/>
            <a:ext cx="6223000" cy="584775"/>
          </a:xfrm>
          <a:prstGeom prst="rect">
            <a:avLst/>
          </a:prstGeom>
          <a:noFill/>
        </p:spPr>
        <p:txBody>
          <a:bodyPr wrap="square" rtlCol="0">
            <a:spAutoFit/>
          </a:bodyPr>
          <a:lstStyle/>
          <a:p>
            <a:r>
              <a:rPr lang="en-US" sz="3200" b="1" dirty="0">
                <a:solidFill>
                  <a:schemeClr val="tx2"/>
                </a:solidFill>
                <a:latin typeface="Times New Roman" panose="02020603050405020304" pitchFamily="18" charset="0"/>
                <a:cs typeface="Times New Roman" panose="02020603050405020304" pitchFamily="18" charset="0"/>
              </a:rPr>
              <a:t>PROXY SERVICES</a:t>
            </a:r>
          </a:p>
        </p:txBody>
      </p:sp>
      <p:pic>
        <p:nvPicPr>
          <p:cNvPr id="4" name="Picture 3"/>
          <p:cNvPicPr>
            <a:picLocks noChangeAspect="1"/>
          </p:cNvPicPr>
          <p:nvPr/>
        </p:nvPicPr>
        <p:blipFill>
          <a:blip r:embed="rId2"/>
          <a:stretch>
            <a:fillRect/>
          </a:stretch>
        </p:blipFill>
        <p:spPr>
          <a:xfrm>
            <a:off x="1288253" y="3089948"/>
            <a:ext cx="8503447" cy="3069213"/>
          </a:xfrm>
          <a:prstGeom prst="rect">
            <a:avLst/>
          </a:prstGeom>
        </p:spPr>
      </p:pic>
      <p:sp>
        <p:nvSpPr>
          <p:cNvPr id="5" name="Rectangle 4"/>
          <p:cNvSpPr/>
          <p:nvPr/>
        </p:nvSpPr>
        <p:spPr>
          <a:xfrm>
            <a:off x="177800" y="1300697"/>
            <a:ext cx="11772900" cy="120032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Times New Roman" panose="02020603050405020304" pitchFamily="18" charset="0"/>
                <a:cs typeface="Times New Roman" panose="02020603050405020304" pitchFamily="18" charset="0"/>
              </a:rPr>
              <a:t>A proxy service is an intermediary role played by software or a dedicated computer system between an endpoint device and a client which is requesting the service. </a:t>
            </a:r>
          </a:p>
          <a:p>
            <a:pPr marL="285750" indent="-285750">
              <a:buFont typeface="Arial" panose="020B0604020202020204" pitchFamily="34" charset="0"/>
              <a:buChar char="•"/>
            </a:pPr>
            <a:r>
              <a:rPr lang="en-US" sz="2400" dirty="0">
                <a:solidFill>
                  <a:srgbClr val="333333"/>
                </a:solidFill>
                <a:latin typeface="Times New Roman" panose="02020603050405020304" pitchFamily="18" charset="0"/>
                <a:cs typeface="Times New Roman" panose="02020603050405020304" pitchFamily="18" charset="0"/>
              </a:rPr>
              <a:t>The proxy service may exist on the same machine or on a separate server</a:t>
            </a:r>
            <a:endParaRPr lang="en-US" sz="2400"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4961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DATABASE</a:t>
            </a:r>
          </a:p>
          <a:p>
            <a:pPr algn="ctr">
              <a:lnSpc>
                <a:spcPct val="150000"/>
              </a:lnSpc>
            </a:pPr>
            <a:r>
              <a:rPr lang="en-US" sz="3200" dirty="0">
                <a:solidFill>
                  <a:schemeClr val="tx1"/>
                </a:solidFill>
              </a:rPr>
              <a:t>FUNDAMENTALS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74" y="1084838"/>
            <a:ext cx="4657725" cy="42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5762" y="328613"/>
            <a:ext cx="6086475"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FILE SYSTEMS VS DATABASE</a:t>
            </a:r>
            <a:endParaRPr lang="en-IN" sz="3200" b="1" dirty="0">
              <a:solidFill>
                <a:schemeClr val="tx2"/>
              </a:solidFill>
              <a:latin typeface="Times New Roman" pitchFamily="18" charset="0"/>
              <a:cs typeface="Times New Roman" pitchFamily="18" charset="0"/>
            </a:endParaRPr>
          </a:p>
        </p:txBody>
      </p:sp>
      <p:sp>
        <p:nvSpPr>
          <p:cNvPr id="5" name="TextBox 4"/>
          <p:cNvSpPr txBox="1"/>
          <p:nvPr/>
        </p:nvSpPr>
        <p:spPr>
          <a:xfrm>
            <a:off x="950119" y="1424284"/>
            <a:ext cx="4957762" cy="1938992"/>
          </a:xfrm>
          <a:prstGeom prst="rect">
            <a:avLst/>
          </a:prstGeom>
          <a:noFill/>
        </p:spPr>
        <p:txBody>
          <a:bodyPr wrap="square" rtlCol="0">
            <a:spAutoFit/>
          </a:bodyPr>
          <a:lstStyle/>
          <a:p>
            <a:pPr marL="285750" indent="-285750">
              <a:buFont typeface="Arial" pitchFamily="34" charset="0"/>
              <a:buChar char="•"/>
            </a:pPr>
            <a:r>
              <a:rPr lang="en-US" sz="2400" dirty="0">
                <a:latin typeface="Times New Roman" pitchFamily="18" charset="0"/>
                <a:cs typeface="Times New Roman" pitchFamily="18" charset="0"/>
              </a:rPr>
              <a:t>Data mapping</a:t>
            </a:r>
          </a:p>
          <a:p>
            <a:pPr marL="285750" indent="-285750">
              <a:buFont typeface="Arial" pitchFamily="34" charset="0"/>
              <a:buChar char="•"/>
            </a:pPr>
            <a:r>
              <a:rPr lang="en-US" sz="2400" dirty="0">
                <a:latin typeface="Times New Roman" pitchFamily="18" charset="0"/>
                <a:cs typeface="Times New Roman" pitchFamily="18" charset="0"/>
              </a:rPr>
              <a:t>Data integrity</a:t>
            </a:r>
          </a:p>
          <a:p>
            <a:pPr marL="285750" indent="-285750">
              <a:buFont typeface="Arial" pitchFamily="34" charset="0"/>
              <a:buChar char="•"/>
            </a:pPr>
            <a:r>
              <a:rPr lang="en-US" sz="2400" dirty="0">
                <a:latin typeface="Times New Roman" pitchFamily="18" charset="0"/>
                <a:cs typeface="Times New Roman" pitchFamily="18" charset="0"/>
              </a:rPr>
              <a:t>Data redundancy</a:t>
            </a:r>
          </a:p>
          <a:p>
            <a:pPr marL="285750" indent="-285750">
              <a:buFont typeface="Arial" pitchFamily="34" charset="0"/>
              <a:buChar char="•"/>
            </a:pPr>
            <a:r>
              <a:rPr lang="en-US" sz="2400" dirty="0">
                <a:latin typeface="Times New Roman" pitchFamily="18" charset="0"/>
                <a:cs typeface="Times New Roman" pitchFamily="18" charset="0"/>
              </a:rPr>
              <a:t>Concurrent access anomalies</a:t>
            </a:r>
          </a:p>
          <a:p>
            <a:pPr marL="285750" indent="-285750">
              <a:buFont typeface="Arial" pitchFamily="34" charset="0"/>
              <a:buChar char="•"/>
            </a:pPr>
            <a:r>
              <a:rPr lang="en-US" sz="2400" dirty="0">
                <a:latin typeface="Times New Roman" pitchFamily="18" charset="0"/>
                <a:cs typeface="Times New Roman" pitchFamily="18" charset="0"/>
              </a:rPr>
              <a:t>Limited data sharing</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0687548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67404"/>
            <a:ext cx="5445186" cy="383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05216" y="235609"/>
            <a:ext cx="5938447"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DATABASE FUNDAMENTALS </a:t>
            </a:r>
            <a:endParaRPr lang="en-IN" sz="3200" b="1" dirty="0">
              <a:solidFill>
                <a:schemeClr val="tx2"/>
              </a:solidFill>
              <a:latin typeface="Times New Roman" pitchFamily="18" charset="0"/>
              <a:cs typeface="Times New Roman" pitchFamily="18" charset="0"/>
            </a:endParaRPr>
          </a:p>
        </p:txBody>
      </p:sp>
      <p:graphicFrame>
        <p:nvGraphicFramePr>
          <p:cNvPr id="3" name="Diagram 2"/>
          <p:cNvGraphicFramePr/>
          <p:nvPr>
            <p:extLst>
              <p:ext uri="{D42A27DB-BD31-4B8C-83A1-F6EECF244321}">
                <p14:modId xmlns:p14="http://schemas.microsoft.com/office/powerpoint/2010/main" val="3193115367"/>
              </p:ext>
            </p:extLst>
          </p:nvPr>
        </p:nvGraphicFramePr>
        <p:xfrm>
          <a:off x="5765099" y="1599892"/>
          <a:ext cx="3586163" cy="3610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622224" y="967404"/>
            <a:ext cx="2393620" cy="523220"/>
          </a:xfrm>
          <a:prstGeom prst="rect">
            <a:avLst/>
          </a:prstGeom>
          <a:noFill/>
        </p:spPr>
        <p:txBody>
          <a:bodyPr wrap="square" rtlCol="0">
            <a:spAutoFit/>
          </a:bodyPr>
          <a:lstStyle/>
          <a:p>
            <a:r>
              <a:rPr lang="en-US" sz="2800" b="1" dirty="0">
                <a:solidFill>
                  <a:srgbClr val="0070AD"/>
                </a:solidFill>
                <a:latin typeface="Times New Roman" pitchFamily="18" charset="0"/>
                <a:cs typeface="Times New Roman" pitchFamily="18" charset="0"/>
              </a:rPr>
              <a:t>Terminologies</a:t>
            </a:r>
            <a:endParaRPr lang="en-IN" b="1" dirty="0">
              <a:solidFill>
                <a:srgbClr val="0070AD"/>
              </a:solidFill>
              <a:latin typeface="Times New Roman" pitchFamily="18" charset="0"/>
              <a:cs typeface="Times New Roman" pitchFamily="18" charset="0"/>
            </a:endParaRPr>
          </a:p>
        </p:txBody>
      </p:sp>
      <p:sp>
        <p:nvSpPr>
          <p:cNvPr id="6" name="TextBox 5"/>
          <p:cNvSpPr txBox="1"/>
          <p:nvPr/>
        </p:nvSpPr>
        <p:spPr>
          <a:xfrm>
            <a:off x="9111590" y="967404"/>
            <a:ext cx="2393620" cy="523220"/>
          </a:xfrm>
          <a:prstGeom prst="rect">
            <a:avLst/>
          </a:prstGeom>
          <a:noFill/>
        </p:spPr>
        <p:txBody>
          <a:bodyPr wrap="square" rtlCol="0">
            <a:spAutoFit/>
          </a:bodyPr>
          <a:lstStyle/>
          <a:p>
            <a:r>
              <a:rPr lang="en-US" sz="2800" b="1" dirty="0">
                <a:solidFill>
                  <a:srgbClr val="0070AD"/>
                </a:solidFill>
                <a:latin typeface="Times New Roman" pitchFamily="18" charset="0"/>
                <a:cs typeface="Times New Roman" pitchFamily="18" charset="0"/>
              </a:rPr>
              <a:t>Constraints</a:t>
            </a:r>
          </a:p>
        </p:txBody>
      </p:sp>
      <p:sp>
        <p:nvSpPr>
          <p:cNvPr id="4" name="TextBox 3"/>
          <p:cNvSpPr txBox="1"/>
          <p:nvPr/>
        </p:nvSpPr>
        <p:spPr>
          <a:xfrm>
            <a:off x="9111590" y="1579418"/>
            <a:ext cx="2053767" cy="341632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Not Null</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Unique</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Default</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Primary Key</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Foreign Key</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Check</a:t>
            </a:r>
          </a:p>
        </p:txBody>
      </p:sp>
    </p:spTree>
    <p:extLst>
      <p:ext uri="{BB962C8B-B14F-4D97-AF65-F5344CB8AC3E}">
        <p14:creationId xmlns:p14="http://schemas.microsoft.com/office/powerpoint/2010/main" val="24071770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638" y="367041"/>
            <a:ext cx="4900612"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NORMALIZATION</a:t>
            </a:r>
            <a:endParaRPr lang="en-IN" sz="3200" b="1" dirty="0">
              <a:solidFill>
                <a:schemeClr val="tx2"/>
              </a:solidFill>
              <a:latin typeface="Times New Roman" pitchFamily="18" charset="0"/>
              <a:cs typeface="Times New Roman" pitchFamily="18" charset="0"/>
            </a:endParaRPr>
          </a:p>
        </p:txBody>
      </p:sp>
      <p:sp>
        <p:nvSpPr>
          <p:cNvPr id="3" name="TextBox 2"/>
          <p:cNvSpPr txBox="1"/>
          <p:nvPr/>
        </p:nvSpPr>
        <p:spPr>
          <a:xfrm>
            <a:off x="628651" y="967031"/>
            <a:ext cx="6229350" cy="2523768"/>
          </a:xfrm>
          <a:prstGeom prst="rect">
            <a:avLst/>
          </a:prstGeom>
          <a:noFill/>
        </p:spPr>
        <p:txBody>
          <a:bodyPr wrap="square" rtlCol="0">
            <a:spAutoFit/>
          </a:bodyPr>
          <a:lstStyle/>
          <a:p>
            <a:r>
              <a:rPr lang="en-US" sz="2800" b="1" dirty="0">
                <a:latin typeface="Times New Roman" pitchFamily="18" charset="0"/>
                <a:cs typeface="Times New Roman" pitchFamily="18" charset="0"/>
              </a:rPr>
              <a:t>Why do we need normalization?</a:t>
            </a:r>
          </a:p>
          <a:p>
            <a:r>
              <a:rPr lang="en-US" sz="2800" dirty="0">
                <a:latin typeface="Times New Roman" pitchFamily="18" charset="0"/>
                <a:cs typeface="Times New Roman" pitchFamily="18" charset="0"/>
              </a:rPr>
              <a:t>Anomalies in database</a:t>
            </a:r>
          </a:p>
          <a:p>
            <a:pPr marL="285750" indent="-285750">
              <a:buFont typeface="Arial" pitchFamily="34" charset="0"/>
              <a:buChar char="•"/>
            </a:pPr>
            <a:r>
              <a:rPr lang="en-US" sz="2800" dirty="0">
                <a:latin typeface="Times New Roman" pitchFamily="18" charset="0"/>
                <a:cs typeface="Times New Roman" pitchFamily="18" charset="0"/>
              </a:rPr>
              <a:t>Update</a:t>
            </a:r>
          </a:p>
          <a:p>
            <a:pPr marL="285750" indent="-285750">
              <a:buFont typeface="Arial" pitchFamily="34" charset="0"/>
              <a:buChar char="•"/>
            </a:pPr>
            <a:r>
              <a:rPr lang="en-US" sz="2800" dirty="0">
                <a:latin typeface="Times New Roman" pitchFamily="18" charset="0"/>
                <a:cs typeface="Times New Roman" pitchFamily="18" charset="0"/>
              </a:rPr>
              <a:t>Insert </a:t>
            </a:r>
          </a:p>
          <a:p>
            <a:pPr marL="285750" indent="-285750">
              <a:buFont typeface="Arial" pitchFamily="34" charset="0"/>
              <a:buChar char="•"/>
            </a:pPr>
            <a:r>
              <a:rPr lang="en-US" sz="2800" dirty="0">
                <a:latin typeface="Times New Roman" pitchFamily="18" charset="0"/>
                <a:cs typeface="Times New Roman" pitchFamily="18" charset="0"/>
              </a:rPr>
              <a:t>Delete</a:t>
            </a:r>
          </a:p>
          <a:p>
            <a:endParaRPr lang="en-IN" dirty="0"/>
          </a:p>
        </p:txBody>
      </p:sp>
      <p:sp>
        <p:nvSpPr>
          <p:cNvPr id="4" name="Rectangle 3"/>
          <p:cNvSpPr/>
          <p:nvPr/>
        </p:nvSpPr>
        <p:spPr>
          <a:xfrm>
            <a:off x="628650" y="3490799"/>
            <a:ext cx="11222923" cy="2246769"/>
          </a:xfrm>
          <a:prstGeom prst="rect">
            <a:avLst/>
          </a:prstGeom>
        </p:spPr>
        <p:txBody>
          <a:bodyPr wrap="square">
            <a:spAutoFit/>
          </a:bodyPr>
          <a:lstStyle/>
          <a:p>
            <a:r>
              <a:rPr lang="en-US" sz="2800" b="1" dirty="0">
                <a:latin typeface="Times New Roman" pitchFamily="18" charset="0"/>
                <a:cs typeface="Times New Roman" pitchFamily="18" charset="0"/>
              </a:rPr>
              <a:t>Forms of normalization</a:t>
            </a:r>
            <a:r>
              <a:rPr lang="en-US" sz="2800" dirty="0">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marL="457200" indent="-457200">
              <a:buFont typeface="Arial" pitchFamily="34" charset="0"/>
              <a:buChar char="•"/>
            </a:pPr>
            <a:r>
              <a:rPr lang="en-IN" sz="2800" dirty="0">
                <a:latin typeface="Times New Roman" pitchFamily="18" charset="0"/>
                <a:cs typeface="Times New Roman" pitchFamily="18" charset="0"/>
              </a:rPr>
              <a:t>First normal form(1NF) - </a:t>
            </a:r>
            <a:r>
              <a:rPr lang="en-US" sz="2800" dirty="0">
                <a:latin typeface="Times New Roman" panose="02020603050405020304" pitchFamily="18" charset="0"/>
                <a:cs typeface="Times New Roman" panose="02020603050405020304" pitchFamily="18" charset="0"/>
              </a:rPr>
              <a:t> singled valued attribute.</a:t>
            </a:r>
            <a:endParaRPr lang="en-IN" sz="2800" dirty="0">
              <a:latin typeface="Times New Roman" pitchFamily="18" charset="0"/>
              <a:cs typeface="Times New Roman" pitchFamily="18" charset="0"/>
            </a:endParaRPr>
          </a:p>
          <a:p>
            <a:pPr marL="457200" indent="-457200">
              <a:buFont typeface="Arial" pitchFamily="34" charset="0"/>
              <a:buChar char="•"/>
            </a:pPr>
            <a:r>
              <a:rPr lang="en-IN" sz="2800" dirty="0">
                <a:latin typeface="Times New Roman" pitchFamily="18" charset="0"/>
                <a:cs typeface="Times New Roman" pitchFamily="18" charset="0"/>
              </a:rPr>
              <a:t>Second normal form(2NF) - </a:t>
            </a:r>
            <a:r>
              <a:rPr lang="en-US" sz="2800" dirty="0">
                <a:latin typeface="Times New Roman" panose="02020603050405020304" pitchFamily="18" charset="0"/>
                <a:cs typeface="Times New Roman" panose="02020603050405020304" pitchFamily="18" charset="0"/>
              </a:rPr>
              <a:t>No Partial Dependency</a:t>
            </a:r>
            <a:endParaRPr lang="en-IN" sz="2800" dirty="0">
              <a:latin typeface="Times New Roman" pitchFamily="18" charset="0"/>
              <a:cs typeface="Times New Roman" pitchFamily="18" charset="0"/>
            </a:endParaRPr>
          </a:p>
          <a:p>
            <a:pPr marL="457200" indent="-457200">
              <a:buFont typeface="Arial" pitchFamily="34" charset="0"/>
              <a:buChar char="•"/>
            </a:pPr>
            <a:r>
              <a:rPr lang="en-IN" sz="2800" dirty="0">
                <a:latin typeface="Times New Roman" pitchFamily="18" charset="0"/>
                <a:cs typeface="Times New Roman" pitchFamily="18" charset="0"/>
              </a:rPr>
              <a:t>Third normal form(3NF) - </a:t>
            </a:r>
            <a:r>
              <a:rPr lang="en-US" sz="2800" dirty="0">
                <a:latin typeface="Times New Roman" panose="02020603050405020304" pitchFamily="18" charset="0"/>
                <a:cs typeface="Times New Roman" panose="02020603050405020304" pitchFamily="18" charset="0"/>
              </a:rPr>
              <a:t>No transitive dependency</a:t>
            </a:r>
            <a:endParaRPr lang="en-IN" sz="2800" dirty="0">
              <a:latin typeface="Times New Roman" pitchFamily="18" charset="0"/>
              <a:cs typeface="Times New Roman" pitchFamily="18" charset="0"/>
            </a:endParaRPr>
          </a:p>
          <a:p>
            <a:pPr marL="457200" indent="-457200">
              <a:buFont typeface="Arial" pitchFamily="34" charset="0"/>
              <a:buChar char="•"/>
            </a:pPr>
            <a:r>
              <a:rPr lang="en-IN" sz="2800" dirty="0">
                <a:latin typeface="Times New Roman" pitchFamily="18" charset="0"/>
                <a:cs typeface="Times New Roman" pitchFamily="18" charset="0"/>
              </a:rPr>
              <a:t>Boyce &amp; </a:t>
            </a:r>
            <a:r>
              <a:rPr lang="en-IN" sz="2800" dirty="0" err="1">
                <a:latin typeface="Times New Roman" pitchFamily="18" charset="0"/>
                <a:cs typeface="Times New Roman" pitchFamily="18" charset="0"/>
              </a:rPr>
              <a:t>Codd</a:t>
            </a:r>
            <a:r>
              <a:rPr lang="en-IN" sz="2800" dirty="0">
                <a:latin typeface="Times New Roman" pitchFamily="18" charset="0"/>
                <a:cs typeface="Times New Roman" pitchFamily="18" charset="0"/>
              </a:rPr>
              <a:t> normal form (BCNF) </a:t>
            </a:r>
            <a:endParaRPr lang="en-IN" dirty="0"/>
          </a:p>
        </p:txBody>
      </p:sp>
    </p:spTree>
    <p:extLst>
      <p:ext uri="{BB962C8B-B14F-4D97-AF65-F5344CB8AC3E}">
        <p14:creationId xmlns:p14="http://schemas.microsoft.com/office/powerpoint/2010/main" val="180881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4787" y="958849"/>
            <a:ext cx="6405191"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QUERIES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DDL - Create, Alter, Rename, Truncate, Drop</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DCL - Insert, Delete, Update, Select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DML - Grant, Revoke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TCL - Commit, Rollback</a:t>
            </a:r>
          </a:p>
        </p:txBody>
      </p:sp>
      <p:sp>
        <p:nvSpPr>
          <p:cNvPr id="3" name="Title 1"/>
          <p:cNvSpPr txBox="1">
            <a:spLocks/>
          </p:cNvSpPr>
          <p:nvPr/>
        </p:nvSpPr>
        <p:spPr>
          <a:xfrm>
            <a:off x="-35719" y="128587"/>
            <a:ext cx="3657600" cy="7159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2"/>
                </a:solidFill>
                <a:latin typeface="Times New Roman" panose="02020603050405020304" pitchFamily="18" charset="0"/>
                <a:cs typeface="Times New Roman" panose="02020603050405020304" pitchFamily="18" charset="0"/>
              </a:rPr>
              <a:t>SQL</a:t>
            </a:r>
          </a:p>
        </p:txBody>
      </p:sp>
      <p:pic>
        <p:nvPicPr>
          <p:cNvPr id="4" name="Picture 2" descr="D:\Users\ravalp\Desktop\rdbms 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247" y="3902033"/>
            <a:ext cx="2590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05247" y="3269566"/>
            <a:ext cx="71628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General RDBMS Architecture</a:t>
            </a:r>
          </a:p>
        </p:txBody>
      </p:sp>
      <p:sp>
        <p:nvSpPr>
          <p:cNvPr id="6" name="TextBox 5"/>
          <p:cNvSpPr txBox="1"/>
          <p:nvPr/>
        </p:nvSpPr>
        <p:spPr>
          <a:xfrm>
            <a:off x="471488" y="942975"/>
            <a:ext cx="2643187" cy="1938992"/>
          </a:xfrm>
          <a:prstGeom prst="rect">
            <a:avLst/>
          </a:prstGeom>
          <a:noFill/>
        </p:spPr>
        <p:txBody>
          <a:bodyPr wrap="square" rtlCol="0">
            <a:spAutoFit/>
          </a:bodyPr>
          <a:lstStyle/>
          <a:p>
            <a:r>
              <a:rPr lang="en-US" sz="2400" b="1" dirty="0">
                <a:latin typeface="Times New Roman" pitchFamily="18" charset="0"/>
                <a:cs typeface="Times New Roman" pitchFamily="18" charset="0"/>
              </a:rPr>
              <a:t>DATA TYPES</a:t>
            </a:r>
          </a:p>
          <a:p>
            <a:pPr marL="285750" indent="-285750">
              <a:buFont typeface="Arial" pitchFamily="34" charset="0"/>
              <a:buChar char="•"/>
            </a:pPr>
            <a:r>
              <a:rPr lang="en-US" sz="2400" dirty="0">
                <a:latin typeface="Times New Roman" pitchFamily="18" charset="0"/>
                <a:cs typeface="Times New Roman" pitchFamily="18" charset="0"/>
              </a:rPr>
              <a:t>char</a:t>
            </a:r>
          </a:p>
          <a:p>
            <a:pPr marL="285750" indent="-285750">
              <a:buFont typeface="Arial" pitchFamily="34" charset="0"/>
              <a:buChar char="•"/>
            </a:pPr>
            <a:r>
              <a:rPr lang="en-US" sz="2400" dirty="0" err="1">
                <a:latin typeface="Times New Roman" pitchFamily="18" charset="0"/>
                <a:cs typeface="Times New Roman" pitchFamily="18" charset="0"/>
              </a:rPr>
              <a:t>varchar</a:t>
            </a:r>
            <a:endParaRPr lang="en-US" sz="2400" dirty="0">
              <a:latin typeface="Times New Roman" pitchFamily="18" charset="0"/>
              <a:cs typeface="Times New Roman" pitchFamily="18" charset="0"/>
            </a:endParaRPr>
          </a:p>
          <a:p>
            <a:pPr marL="285750" indent="-285750">
              <a:buFont typeface="Arial" pitchFamily="34" charset="0"/>
              <a:buChar char="•"/>
            </a:pPr>
            <a:r>
              <a:rPr lang="en-US" sz="2400" dirty="0" err="1">
                <a:latin typeface="Times New Roman" pitchFamily="18" charset="0"/>
                <a:cs typeface="Times New Roman" pitchFamily="18" charset="0"/>
              </a:rPr>
              <a:t>int</a:t>
            </a:r>
            <a:endParaRPr lang="en-US" sz="2400" dirty="0">
              <a:latin typeface="Times New Roman" pitchFamily="18" charset="0"/>
              <a:cs typeface="Times New Roman" pitchFamily="18" charset="0"/>
            </a:endParaRPr>
          </a:p>
          <a:p>
            <a:pPr marL="285750" indent="-285750">
              <a:buFont typeface="Arial" pitchFamily="34" charset="0"/>
              <a:buChar char="•"/>
            </a:pPr>
            <a:r>
              <a:rPr lang="en-US" sz="2400" dirty="0" err="1">
                <a:latin typeface="Times New Roman" pitchFamily="18" charset="0"/>
                <a:cs typeface="Times New Roman" pitchFamily="18" charset="0"/>
              </a:rPr>
              <a:t>datetime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8281946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a:bodyPr>
          <a:lstStyle/>
          <a:p>
            <a:pPr algn="ctr">
              <a:lnSpc>
                <a:spcPct val="150000"/>
              </a:lnSpc>
            </a:pPr>
            <a:r>
              <a:rPr lang="en-US" sz="3200" b="1" dirty="0">
                <a:solidFill>
                  <a:schemeClr val="tx1"/>
                </a:solidFill>
              </a:rPr>
              <a:t>APPLICATION</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601078046"/>
              </p:ext>
            </p:extLst>
          </p:nvPr>
        </p:nvGraphicFramePr>
        <p:xfrm>
          <a:off x="528638" y="1793233"/>
          <a:ext cx="3771900" cy="4118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28638" y="328613"/>
            <a:ext cx="6100762" cy="954107"/>
          </a:xfrm>
          <a:prstGeom prst="rect">
            <a:avLst/>
          </a:prstGeom>
          <a:noFill/>
        </p:spPr>
        <p:txBody>
          <a:bodyPr wrap="square" rtlCol="0">
            <a:spAutoFit/>
          </a:bodyPr>
          <a:lstStyle/>
          <a:p>
            <a:r>
              <a:rPr lang="en-US" sz="2800" b="1" dirty="0">
                <a:solidFill>
                  <a:schemeClr val="tx2"/>
                </a:solidFill>
                <a:latin typeface="Times New Roman" pitchFamily="18" charset="0"/>
                <a:cs typeface="Times New Roman" pitchFamily="18" charset="0"/>
              </a:rPr>
              <a:t>APPLICATION PROGRAMMING INTERFACE</a:t>
            </a:r>
            <a:endParaRPr lang="en-IN" sz="2800" b="1" dirty="0">
              <a:solidFill>
                <a:schemeClr val="tx2"/>
              </a:solidFill>
              <a:latin typeface="Times New Roman" pitchFamily="18" charset="0"/>
              <a:cs typeface="Times New Roman" pitchFamily="18" charset="0"/>
            </a:endParaRPr>
          </a:p>
        </p:txBody>
      </p:sp>
      <p:sp>
        <p:nvSpPr>
          <p:cNvPr id="4" name="TextBox 3"/>
          <p:cNvSpPr txBox="1"/>
          <p:nvPr/>
        </p:nvSpPr>
        <p:spPr>
          <a:xfrm>
            <a:off x="528638" y="1525575"/>
            <a:ext cx="52578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Components of an application</a:t>
            </a:r>
            <a:endParaRPr lang="en-IN" sz="2400" b="1" dirty="0">
              <a:latin typeface="Times New Roman" pitchFamily="18"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1603399181"/>
              </p:ext>
            </p:extLst>
          </p:nvPr>
        </p:nvGraphicFramePr>
        <p:xfrm>
          <a:off x="5321544" y="2230095"/>
          <a:ext cx="6457949" cy="42215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5734050" y="1593178"/>
            <a:ext cx="6457950"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Life cycle of an application</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4128258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120" y="153917"/>
            <a:ext cx="7778186" cy="584775"/>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INPUT DEVICES</a:t>
            </a:r>
          </a:p>
        </p:txBody>
      </p:sp>
      <p:pic>
        <p:nvPicPr>
          <p:cNvPr id="3" name="Picture 2"/>
          <p:cNvPicPr>
            <a:picLocks noChangeAspect="1"/>
          </p:cNvPicPr>
          <p:nvPr/>
        </p:nvPicPr>
        <p:blipFill>
          <a:blip r:embed="rId2"/>
          <a:stretch>
            <a:fillRect/>
          </a:stretch>
        </p:blipFill>
        <p:spPr>
          <a:xfrm>
            <a:off x="6729412" y="3265078"/>
            <a:ext cx="4772025" cy="3172234"/>
          </a:xfrm>
          <a:prstGeom prst="rect">
            <a:avLst/>
          </a:prstGeom>
        </p:spPr>
      </p:pic>
      <p:pic>
        <p:nvPicPr>
          <p:cNvPr id="4" name="Picture 3"/>
          <p:cNvPicPr>
            <a:picLocks noChangeAspect="1"/>
          </p:cNvPicPr>
          <p:nvPr/>
        </p:nvPicPr>
        <p:blipFill>
          <a:blip r:embed="rId3"/>
          <a:stretch>
            <a:fillRect/>
          </a:stretch>
        </p:blipFill>
        <p:spPr>
          <a:xfrm>
            <a:off x="165120" y="738692"/>
            <a:ext cx="6059826" cy="2946834"/>
          </a:xfrm>
          <a:prstGeom prst="rect">
            <a:avLst/>
          </a:prstGeom>
        </p:spPr>
      </p:pic>
      <p:sp>
        <p:nvSpPr>
          <p:cNvPr id="5" name="TextBox 4"/>
          <p:cNvSpPr txBox="1"/>
          <p:nvPr/>
        </p:nvSpPr>
        <p:spPr>
          <a:xfrm>
            <a:off x="6296382" y="1669184"/>
            <a:ext cx="4772025" cy="523220"/>
          </a:xfrm>
          <a:prstGeom prst="rect">
            <a:avLst/>
          </a:prstGeom>
          <a:noFill/>
        </p:spPr>
        <p:txBody>
          <a:bodyPr wrap="square" rtlCol="0">
            <a:spAutoFit/>
          </a:bodyPr>
          <a:lstStyle/>
          <a:p>
            <a:r>
              <a:rPr lang="en-US" sz="2800" b="1" dirty="0">
                <a:solidFill>
                  <a:schemeClr val="tx2"/>
                </a:solidFill>
                <a:latin typeface="Times New Roman" pitchFamily="18" charset="0"/>
                <a:cs typeface="Times New Roman" pitchFamily="18" charset="0"/>
              </a:rPr>
              <a:t>MOUSE</a:t>
            </a:r>
            <a:endParaRPr lang="en-IN" sz="2800" b="1" dirty="0">
              <a:solidFill>
                <a:schemeClr val="tx2"/>
              </a:solidFill>
              <a:latin typeface="Times New Roman" pitchFamily="18" charset="0"/>
              <a:cs typeface="Times New Roman" pitchFamily="18" charset="0"/>
            </a:endParaRPr>
          </a:p>
        </p:txBody>
      </p:sp>
      <p:sp>
        <p:nvSpPr>
          <p:cNvPr id="7" name="TextBox 6"/>
          <p:cNvSpPr txBox="1"/>
          <p:nvPr/>
        </p:nvSpPr>
        <p:spPr>
          <a:xfrm>
            <a:off x="4343399" y="4583030"/>
            <a:ext cx="4772025" cy="523220"/>
          </a:xfrm>
          <a:prstGeom prst="rect">
            <a:avLst/>
          </a:prstGeom>
          <a:noFill/>
        </p:spPr>
        <p:txBody>
          <a:bodyPr wrap="square" rtlCol="0">
            <a:spAutoFit/>
          </a:bodyPr>
          <a:lstStyle/>
          <a:p>
            <a:r>
              <a:rPr lang="en-US" sz="2800" b="1" dirty="0">
                <a:solidFill>
                  <a:schemeClr val="tx2"/>
                </a:solidFill>
                <a:latin typeface="Times New Roman" pitchFamily="18" charset="0"/>
                <a:cs typeface="Times New Roman" pitchFamily="18" charset="0"/>
              </a:rPr>
              <a:t>KEYBOARD</a:t>
            </a:r>
            <a:endParaRPr lang="en-IN" sz="2800" b="1"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21389315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4061" y="1603774"/>
            <a:ext cx="4629150" cy="1200329"/>
          </a:xfrm>
          <a:prstGeom prst="rect">
            <a:avLst/>
          </a:prstGeom>
          <a:noFill/>
        </p:spPr>
        <p:txBody>
          <a:bodyPr wrap="square" rtlCol="0">
            <a:spAutoFit/>
          </a:bodyPr>
          <a:lstStyle/>
          <a:p>
            <a:r>
              <a:rPr lang="en-US" sz="2400" b="1" dirty="0">
                <a:latin typeface="Times New Roman" pitchFamily="18" charset="0"/>
                <a:cs typeface="Times New Roman" pitchFamily="18" charset="0"/>
              </a:rPr>
              <a:t>Types of application languages</a:t>
            </a:r>
          </a:p>
          <a:p>
            <a:pPr marL="285750" indent="-285750">
              <a:buFont typeface="Arial" pitchFamily="34" charset="0"/>
              <a:buChar char="•"/>
            </a:pPr>
            <a:r>
              <a:rPr lang="en-US" sz="2400" dirty="0">
                <a:latin typeface="Times New Roman" pitchFamily="18" charset="0"/>
                <a:cs typeface="Times New Roman" pitchFamily="18" charset="0"/>
              </a:rPr>
              <a:t>Compiled </a:t>
            </a:r>
          </a:p>
          <a:p>
            <a:pPr marL="285750" indent="-285750">
              <a:buFont typeface="Arial" pitchFamily="34" charset="0"/>
              <a:buChar char="•"/>
            </a:pPr>
            <a:r>
              <a:rPr lang="en-US" sz="2400" dirty="0">
                <a:latin typeface="Times New Roman" pitchFamily="18" charset="0"/>
                <a:cs typeface="Times New Roman" pitchFamily="18" charset="0"/>
              </a:rPr>
              <a:t>Interpreted</a:t>
            </a:r>
            <a:endParaRPr lang="en-IN" sz="2400" dirty="0">
              <a:latin typeface="Times New Roman" pitchFamily="18" charset="0"/>
              <a:cs typeface="Times New Roman" pitchFamily="18" charset="0"/>
            </a:endParaRPr>
          </a:p>
        </p:txBody>
      </p:sp>
      <p:sp>
        <p:nvSpPr>
          <p:cNvPr id="5" name="TextBox 4"/>
          <p:cNvSpPr txBox="1"/>
          <p:nvPr/>
        </p:nvSpPr>
        <p:spPr>
          <a:xfrm>
            <a:off x="796437" y="3945433"/>
            <a:ext cx="5486400" cy="1569660"/>
          </a:xfrm>
          <a:prstGeom prst="rect">
            <a:avLst/>
          </a:prstGeom>
          <a:noFill/>
        </p:spPr>
        <p:txBody>
          <a:bodyPr wrap="square" rtlCol="0">
            <a:spAutoFit/>
          </a:bodyPr>
          <a:lstStyle/>
          <a:p>
            <a:r>
              <a:rPr lang="en-US" sz="2400" b="1" dirty="0">
                <a:latin typeface="Times New Roman" pitchFamily="18" charset="0"/>
                <a:cs typeface="Times New Roman" pitchFamily="18" charset="0"/>
              </a:rPr>
              <a:t>Application architecture types</a:t>
            </a:r>
          </a:p>
          <a:p>
            <a:pPr marL="342900" indent="-342900">
              <a:buFont typeface="Arial" pitchFamily="34" charset="0"/>
              <a:buChar char="•"/>
            </a:pPr>
            <a:r>
              <a:rPr lang="en-US" sz="2400" dirty="0">
                <a:latin typeface="Times New Roman" pitchFamily="18" charset="0"/>
                <a:cs typeface="Times New Roman" pitchFamily="18" charset="0"/>
              </a:rPr>
              <a:t>Thick client architecture- Ex: Word</a:t>
            </a:r>
          </a:p>
          <a:p>
            <a:pPr marL="342900" indent="-342900">
              <a:buFont typeface="Arial" pitchFamily="34" charset="0"/>
              <a:buChar char="•"/>
            </a:pPr>
            <a:r>
              <a:rPr lang="en-US" sz="2400" dirty="0">
                <a:latin typeface="Times New Roman" pitchFamily="18" charset="0"/>
                <a:cs typeface="Times New Roman" pitchFamily="18" charset="0"/>
              </a:rPr>
              <a:t>Thin client architecture- Ex: Gmail</a:t>
            </a:r>
          </a:p>
          <a:p>
            <a:pPr marL="342900" indent="-342900">
              <a:buFont typeface="Arial" pitchFamily="34" charset="0"/>
              <a:buChar char="•"/>
            </a:pPr>
            <a:r>
              <a:rPr lang="en-US" sz="2400" dirty="0">
                <a:latin typeface="Times New Roman" pitchFamily="18" charset="0"/>
                <a:cs typeface="Times New Roman" pitchFamily="18" charset="0"/>
              </a:rPr>
              <a:t>Rich client architecture- Ex: YouTube</a:t>
            </a:r>
            <a:endParaRPr lang="en-IN" sz="2400" dirty="0">
              <a:latin typeface="Times New Roman" pitchFamily="18" charset="0"/>
              <a:cs typeface="Times New Roman" pitchFamily="18" charset="0"/>
            </a:endParaRPr>
          </a:p>
        </p:txBody>
      </p:sp>
      <p:sp>
        <p:nvSpPr>
          <p:cNvPr id="2" name="TextBox 1"/>
          <p:cNvSpPr txBox="1"/>
          <p:nvPr/>
        </p:nvSpPr>
        <p:spPr>
          <a:xfrm>
            <a:off x="657225" y="433754"/>
            <a:ext cx="5134707" cy="584775"/>
          </a:xfrm>
          <a:prstGeom prst="rect">
            <a:avLst/>
          </a:prstGeom>
          <a:noFill/>
        </p:spPr>
        <p:txBody>
          <a:bodyPr wrap="square" rtlCol="0">
            <a:spAutoFit/>
          </a:bodyPr>
          <a:lstStyle/>
          <a:p>
            <a:r>
              <a:rPr lang="en-US" sz="3200" b="1" dirty="0">
                <a:solidFill>
                  <a:schemeClr val="tx2"/>
                </a:solidFill>
                <a:latin typeface="Times New Roman" panose="02020603050405020304" pitchFamily="18" charset="0"/>
                <a:cs typeface="Times New Roman" panose="02020603050405020304" pitchFamily="18" charset="0"/>
              </a:rPr>
              <a:t>API</a:t>
            </a:r>
          </a:p>
        </p:txBody>
      </p:sp>
      <p:sp>
        <p:nvSpPr>
          <p:cNvPr id="6" name="TextBox 5"/>
          <p:cNvSpPr txBox="1"/>
          <p:nvPr/>
        </p:nvSpPr>
        <p:spPr>
          <a:xfrm>
            <a:off x="4243754" y="2074985"/>
            <a:ext cx="6002215" cy="1981200"/>
          </a:xfrm>
          <a:prstGeom prst="rect">
            <a:avLst/>
          </a:prstGeom>
          <a:noFill/>
        </p:spPr>
        <p:txBody>
          <a:bodyPr wrap="square" rtlCol="0">
            <a:spAutoFit/>
          </a:bodyPr>
          <a:lstStyle/>
          <a:p>
            <a:endParaRPr lang="en-US" dirty="0"/>
          </a:p>
        </p:txBody>
      </p:sp>
      <p:pic>
        <p:nvPicPr>
          <p:cNvPr id="7" name="Picture 6"/>
          <p:cNvPicPr>
            <a:picLocks noChangeAspect="1"/>
          </p:cNvPicPr>
          <p:nvPr/>
        </p:nvPicPr>
        <p:blipFill rotWithShape="1">
          <a:blip r:embed="rId2"/>
          <a:srcRect l="3769" t="5511" r="5528" b="6298"/>
          <a:stretch/>
        </p:blipFill>
        <p:spPr>
          <a:xfrm>
            <a:off x="7092462" y="1242646"/>
            <a:ext cx="4232029" cy="4114800"/>
          </a:xfrm>
          <a:prstGeom prst="rect">
            <a:avLst/>
          </a:prstGeom>
        </p:spPr>
      </p:pic>
    </p:spTree>
    <p:extLst>
      <p:ext uri="{BB962C8B-B14F-4D97-AF65-F5344CB8AC3E}">
        <p14:creationId xmlns:p14="http://schemas.microsoft.com/office/powerpoint/2010/main" val="23960649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586119" y="2685656"/>
            <a:ext cx="4967932" cy="1223963"/>
          </a:xfrm>
        </p:spPr>
        <p:txBody>
          <a:bodyPr>
            <a:normAutofit fontScale="92500" lnSpcReduction="20000"/>
          </a:bodyPr>
          <a:lstStyle/>
          <a:p>
            <a:pPr algn="ctr">
              <a:lnSpc>
                <a:spcPct val="150000"/>
              </a:lnSpc>
            </a:pPr>
            <a:r>
              <a:rPr lang="en-US" sz="3200" b="1" dirty="0">
                <a:solidFill>
                  <a:schemeClr val="tx1"/>
                </a:solidFill>
              </a:rPr>
              <a:t>STORAGE </a:t>
            </a:r>
            <a:r>
              <a:rPr lang="en-US" sz="3200" dirty="0">
                <a:solidFill>
                  <a:schemeClr val="tx1"/>
                </a:solidFill>
              </a:rPr>
              <a:t>FUNDAMENTALS</a:t>
            </a:r>
          </a:p>
          <a:p>
            <a:pPr algn="ctr">
              <a:lnSpc>
                <a:spcPct val="150000"/>
              </a:lnSpc>
            </a:pPr>
            <a:endParaRPr lang="en-US" sz="3200" dirty="0"/>
          </a:p>
        </p:txBody>
      </p:sp>
    </p:spTree>
    <p:extLst>
      <p:ext uri="{BB962C8B-B14F-4D97-AF65-F5344CB8AC3E}">
        <p14:creationId xmlns:p14="http://schemas.microsoft.com/office/powerpoint/2010/main" val="445845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06630" y="1622876"/>
            <a:ext cx="3810000" cy="604861"/>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Storage Types</a:t>
            </a:r>
          </a:p>
        </p:txBody>
      </p:sp>
      <p:sp>
        <p:nvSpPr>
          <p:cNvPr id="4" name="TextBox 3"/>
          <p:cNvSpPr txBox="1"/>
          <p:nvPr/>
        </p:nvSpPr>
        <p:spPr>
          <a:xfrm>
            <a:off x="1681866" y="2209579"/>
            <a:ext cx="3793667" cy="2195794"/>
          </a:xfrm>
          <a:prstGeom prst="rect">
            <a:avLst/>
          </a:prstGeom>
          <a:noFill/>
        </p:spPr>
        <p:txBody>
          <a:bodyPr wrap="none" rtlCol="0">
            <a:spAutoFit/>
          </a:bodyPr>
          <a:lstStyle/>
          <a:p>
            <a:pPr marL="342900" indent="-342900">
              <a:lnSpc>
                <a:spcPct val="200000"/>
              </a:lnSpc>
              <a:buFont typeface="+mj-lt"/>
              <a:buAutoNum type="arabicPeriod"/>
            </a:pPr>
            <a:r>
              <a:rPr lang="en-US" sz="2400" dirty="0">
                <a:latin typeface="Times New Roman" panose="02020603050405020304" pitchFamily="18" charset="0"/>
                <a:cs typeface="Times New Roman" panose="02020603050405020304" pitchFamily="18" charset="0"/>
              </a:rPr>
              <a:t>Direct attached Storage</a:t>
            </a:r>
          </a:p>
          <a:p>
            <a:pPr marL="342900" indent="-342900">
              <a:lnSpc>
                <a:spcPct val="200000"/>
              </a:lnSpc>
              <a:buFont typeface="+mj-lt"/>
              <a:buAutoNum type="arabicPeriod"/>
            </a:pPr>
            <a:r>
              <a:rPr lang="en-US" sz="2400" dirty="0">
                <a:latin typeface="Times New Roman" panose="02020603050405020304" pitchFamily="18" charset="0"/>
                <a:cs typeface="Times New Roman" panose="02020603050405020304" pitchFamily="18" charset="0"/>
              </a:rPr>
              <a:t>Network Attached Storage</a:t>
            </a:r>
          </a:p>
          <a:p>
            <a:pPr marL="342900" indent="-342900">
              <a:lnSpc>
                <a:spcPct val="200000"/>
              </a:lnSpc>
              <a:buFont typeface="+mj-lt"/>
              <a:buAutoNum type="arabicPeriod"/>
            </a:pPr>
            <a:r>
              <a:rPr lang="en-US" sz="2400" dirty="0">
                <a:latin typeface="Times New Roman" panose="02020603050405020304" pitchFamily="18" charset="0"/>
                <a:cs typeface="Times New Roman" panose="02020603050405020304" pitchFamily="18" charset="0"/>
              </a:rPr>
              <a:t>Storage Area Network</a:t>
            </a:r>
          </a:p>
        </p:txBody>
      </p:sp>
      <p:sp>
        <p:nvSpPr>
          <p:cNvPr id="7" name="Title 1"/>
          <p:cNvSpPr txBox="1">
            <a:spLocks/>
          </p:cNvSpPr>
          <p:nvPr/>
        </p:nvSpPr>
        <p:spPr>
          <a:xfrm>
            <a:off x="157162" y="268664"/>
            <a:ext cx="6509859" cy="1219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2"/>
                </a:solidFill>
                <a:latin typeface="Times New Roman" panose="02020603050405020304" pitchFamily="18" charset="0"/>
                <a:cs typeface="Times New Roman" panose="02020603050405020304" pitchFamily="18" charset="0"/>
              </a:rPr>
              <a:t>STORAGE FUNDAMENTALS</a:t>
            </a:r>
          </a:p>
        </p:txBody>
      </p:sp>
    </p:spTree>
    <p:extLst>
      <p:ext uri="{BB962C8B-B14F-4D97-AF65-F5344CB8AC3E}">
        <p14:creationId xmlns:p14="http://schemas.microsoft.com/office/powerpoint/2010/main" val="10374401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5572" y="284077"/>
            <a:ext cx="1491775" cy="9049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167DB5"/>
                </a:solidFill>
                <a:latin typeface="Times New Roman" panose="02020603050405020304" pitchFamily="18" charset="0"/>
                <a:cs typeface="Times New Roman" panose="02020603050405020304" pitchFamily="18" charset="0"/>
              </a:rPr>
              <a:t>RAID</a:t>
            </a:r>
          </a:p>
        </p:txBody>
      </p:sp>
      <p:pic>
        <p:nvPicPr>
          <p:cNvPr id="10" name="Picture 9">
            <a:extLst>
              <a:ext uri="{FF2B5EF4-FFF2-40B4-BE49-F238E27FC236}">
                <a16:creationId xmlns:a16="http://schemas.microsoft.com/office/drawing/2014/main" xmlns="" id="{5C5617CF-7612-4A12-B99C-AECCA622101F}"/>
              </a:ext>
            </a:extLst>
          </p:cNvPr>
          <p:cNvPicPr>
            <a:picLocks noChangeAspect="1"/>
          </p:cNvPicPr>
          <p:nvPr/>
        </p:nvPicPr>
        <p:blipFill rotWithShape="1">
          <a:blip r:embed="rId2">
            <a:extLst>
              <a:ext uri="{28A0092B-C50C-407E-A947-70E740481C1C}">
                <a14:useLocalDpi xmlns:a14="http://schemas.microsoft.com/office/drawing/2010/main" val="0"/>
              </a:ext>
            </a:extLst>
          </a:blip>
          <a:srcRect l="15829" r="17810"/>
          <a:stretch/>
        </p:blipFill>
        <p:spPr>
          <a:xfrm>
            <a:off x="0" y="887879"/>
            <a:ext cx="2755884" cy="2876550"/>
          </a:xfrm>
          <a:prstGeom prst="rect">
            <a:avLst/>
          </a:prstGeom>
        </p:spPr>
      </p:pic>
      <p:pic>
        <p:nvPicPr>
          <p:cNvPr id="12" name="Picture 11">
            <a:extLst>
              <a:ext uri="{FF2B5EF4-FFF2-40B4-BE49-F238E27FC236}">
                <a16:creationId xmlns:a16="http://schemas.microsoft.com/office/drawing/2014/main" xmlns="" id="{546D05AC-C515-471D-9EF9-51D663E8D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720" y="959316"/>
            <a:ext cx="2733675" cy="2733675"/>
          </a:xfrm>
          <a:prstGeom prst="rect">
            <a:avLst/>
          </a:prstGeom>
        </p:spPr>
      </p:pic>
      <p:pic>
        <p:nvPicPr>
          <p:cNvPr id="16" name="Picture 15">
            <a:extLst>
              <a:ext uri="{FF2B5EF4-FFF2-40B4-BE49-F238E27FC236}">
                <a16:creationId xmlns:a16="http://schemas.microsoft.com/office/drawing/2014/main" xmlns="" id="{39FB07A8-51C9-4756-B0BF-6C0B3B501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625" y="887228"/>
            <a:ext cx="4058512" cy="2813902"/>
          </a:xfrm>
          <a:prstGeom prst="rect">
            <a:avLst/>
          </a:prstGeom>
        </p:spPr>
      </p:pic>
      <p:pic>
        <p:nvPicPr>
          <p:cNvPr id="18" name="Picture 17">
            <a:extLst>
              <a:ext uri="{FF2B5EF4-FFF2-40B4-BE49-F238E27FC236}">
                <a16:creationId xmlns:a16="http://schemas.microsoft.com/office/drawing/2014/main" xmlns="" id="{EA859071-9864-4688-8A63-7311F01530A9}"/>
              </a:ext>
            </a:extLst>
          </p:cNvPr>
          <p:cNvPicPr>
            <a:picLocks noChangeAspect="1"/>
          </p:cNvPicPr>
          <p:nvPr/>
        </p:nvPicPr>
        <p:blipFill rotWithShape="1">
          <a:blip r:embed="rId5">
            <a:extLst>
              <a:ext uri="{28A0092B-C50C-407E-A947-70E740481C1C}">
                <a14:useLocalDpi xmlns:a14="http://schemas.microsoft.com/office/drawing/2010/main" val="0"/>
              </a:ext>
            </a:extLst>
          </a:blip>
          <a:srcRect l="2800" t="4334" b="6616"/>
          <a:stretch/>
        </p:blipFill>
        <p:spPr>
          <a:xfrm>
            <a:off x="694523" y="3764429"/>
            <a:ext cx="4536559" cy="2544631"/>
          </a:xfrm>
          <a:prstGeom prst="rect">
            <a:avLst/>
          </a:prstGeom>
        </p:spPr>
      </p:pic>
      <p:pic>
        <p:nvPicPr>
          <p:cNvPr id="20" name="Picture 19">
            <a:extLst>
              <a:ext uri="{FF2B5EF4-FFF2-40B4-BE49-F238E27FC236}">
                <a16:creationId xmlns:a16="http://schemas.microsoft.com/office/drawing/2014/main" xmlns="" id="{B2AB8B4E-38D0-45C2-A7C1-B5BCA2B65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559" y="3764338"/>
            <a:ext cx="3777986" cy="2544722"/>
          </a:xfrm>
          <a:prstGeom prst="rect">
            <a:avLst/>
          </a:prstGeom>
        </p:spPr>
      </p:pic>
    </p:spTree>
    <p:extLst>
      <p:ext uri="{BB962C8B-B14F-4D97-AF65-F5344CB8AC3E}">
        <p14:creationId xmlns:p14="http://schemas.microsoft.com/office/powerpoint/2010/main" val="11875139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6062" y="2889739"/>
            <a:ext cx="5181600" cy="720725"/>
          </a:xfrm>
        </p:spPr>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Essentials</a:t>
            </a:r>
            <a:r>
              <a:rPr 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r>
            <a:br>
              <a:rPr lang="en-US"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br>
            <a:endParaRPr lang="en-IN"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866265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Linux Essentials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00643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2353" y="928301"/>
            <a:ext cx="3733800" cy="4247317"/>
          </a:xfrm>
          <a:prstGeom prst="rect">
            <a:avLst/>
          </a:prstGeom>
          <a:noFill/>
        </p:spPr>
        <p:txBody>
          <a:bodyPr wrap="square" rtlCol="0">
            <a:spAutoFit/>
          </a:bodyPr>
          <a:lstStyle/>
          <a:p>
            <a:r>
              <a:rPr lang="en-US" sz="2400" dirty="0">
                <a:solidFill>
                  <a:schemeClr val="tx2"/>
                </a:solidFill>
                <a:latin typeface="Times New Roman" pitchFamily="18" charset="0"/>
                <a:cs typeface="Times New Roman" pitchFamily="18" charset="0"/>
              </a:rPr>
              <a:t>User administration</a:t>
            </a:r>
          </a:p>
          <a:p>
            <a:pPr marL="342900" indent="-342900">
              <a:buFont typeface="Arial" pitchFamily="34" charset="0"/>
              <a:buChar char="•"/>
            </a:pPr>
            <a:r>
              <a:rPr lang="en-US" sz="2400" dirty="0">
                <a:latin typeface="Times New Roman" pitchFamily="18" charset="0"/>
                <a:cs typeface="Times New Roman" pitchFamily="18" charset="0"/>
              </a:rPr>
              <a:t>Root user</a:t>
            </a:r>
          </a:p>
          <a:p>
            <a:pPr marL="342900" indent="-342900">
              <a:buFont typeface="Arial" pitchFamily="34" charset="0"/>
              <a:buChar char="•"/>
            </a:pPr>
            <a:r>
              <a:rPr lang="en-US" sz="2400" dirty="0">
                <a:latin typeface="Times New Roman" pitchFamily="18" charset="0"/>
                <a:cs typeface="Times New Roman" pitchFamily="18" charset="0"/>
              </a:rPr>
              <a:t>System user</a:t>
            </a:r>
          </a:p>
          <a:p>
            <a:pPr marL="342900" indent="-342900">
              <a:buFont typeface="Arial" pitchFamily="34" charset="0"/>
              <a:buChar char="•"/>
            </a:pPr>
            <a:r>
              <a:rPr lang="en-US" sz="2400" dirty="0">
                <a:latin typeface="Times New Roman" pitchFamily="18" charset="0"/>
                <a:cs typeface="Times New Roman" pitchFamily="18" charset="0"/>
              </a:rPr>
              <a:t>N</a:t>
            </a:r>
            <a:r>
              <a:rPr lang="en-US" sz="2400" dirty="0">
                <a:latin typeface="Times New Roman" pitchFamily="18" charset="0"/>
                <a:cs typeface="Times New Roman" pitchFamily="18" charset="0"/>
              </a:rPr>
              <a:t>ormal user</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solidFill>
                  <a:schemeClr val="tx2"/>
                </a:solidFill>
                <a:latin typeface="Times New Roman" pitchFamily="18" charset="0"/>
                <a:cs typeface="Times New Roman" pitchFamily="18" charset="0"/>
              </a:rPr>
              <a:t>Group administration</a:t>
            </a:r>
          </a:p>
          <a:p>
            <a:pPr marL="342900" indent="-342900">
              <a:buFont typeface="Arial" pitchFamily="34" charset="0"/>
              <a:buChar char="•"/>
            </a:pPr>
            <a:r>
              <a:rPr lang="en-US" sz="2400" dirty="0">
                <a:latin typeface="Times New Roman" pitchFamily="18" charset="0"/>
                <a:cs typeface="Times New Roman" pitchFamily="18" charset="0"/>
              </a:rPr>
              <a:t>Primary </a:t>
            </a:r>
          </a:p>
          <a:p>
            <a:pPr marL="342900" indent="-342900">
              <a:buFont typeface="Arial" pitchFamily="34" charset="0"/>
              <a:buChar char="•"/>
            </a:pPr>
            <a:r>
              <a:rPr lang="en-US" sz="2400" dirty="0">
                <a:latin typeface="Times New Roman" pitchFamily="18" charset="0"/>
                <a:cs typeface="Times New Roman" pitchFamily="18" charset="0"/>
              </a:rPr>
              <a:t>Secondary</a:t>
            </a:r>
          </a:p>
          <a:p>
            <a:endParaRPr lang="en-US" dirty="0">
              <a:latin typeface="Times New Roman" pitchFamily="18" charset="0"/>
              <a:cs typeface="Times New Roman" pitchFamily="18" charset="0"/>
            </a:endParaRPr>
          </a:p>
          <a:p>
            <a:endParaRPr lang="en-US" dirty="0"/>
          </a:p>
          <a:p>
            <a:endParaRPr lang="en-US" dirty="0"/>
          </a:p>
        </p:txBody>
      </p:sp>
      <p:sp>
        <p:nvSpPr>
          <p:cNvPr id="4" name="Rectangle 3"/>
          <p:cNvSpPr/>
          <p:nvPr/>
        </p:nvSpPr>
        <p:spPr>
          <a:xfrm>
            <a:off x="6858000" y="568516"/>
            <a:ext cx="2895600" cy="461665"/>
          </a:xfrm>
          <a:prstGeom prst="rect">
            <a:avLst/>
          </a:prstGeom>
        </p:spPr>
        <p:txBody>
          <a:bodyPr wrap="square">
            <a:spAutoFit/>
          </a:bodyPr>
          <a:lstStyle/>
          <a:p>
            <a:r>
              <a:rPr lang="en-US" sz="2400" dirty="0">
                <a:solidFill>
                  <a:schemeClr val="tx2"/>
                </a:solidFill>
                <a:latin typeface="Times New Roman" pitchFamily="18" charset="0"/>
                <a:cs typeface="Times New Roman" pitchFamily="18" charset="0"/>
              </a:rPr>
              <a:t>Permissions</a:t>
            </a:r>
            <a:endParaRPr lang="en-US" sz="2400" dirty="0">
              <a:solidFill>
                <a:schemeClr val="tx2"/>
              </a:solidFill>
              <a:latin typeface="Times New Roman" pitchFamily="18" charset="0"/>
              <a:cs typeface="Times New Roman" pitchFamily="18" charset="0"/>
            </a:endParaRPr>
          </a:p>
        </p:txBody>
      </p:sp>
      <p:pic>
        <p:nvPicPr>
          <p:cNvPr id="5" name="Picture 4" descr="Linux chmod commands"/>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482971"/>
            <a:ext cx="4343400" cy="4181991"/>
          </a:xfrm>
          <a:prstGeom prst="rect">
            <a:avLst/>
          </a:prstGeom>
          <a:noFill/>
          <a:ln>
            <a:noFill/>
          </a:ln>
        </p:spPr>
      </p:pic>
    </p:spTree>
    <p:extLst>
      <p:ext uri="{BB962C8B-B14F-4D97-AF65-F5344CB8AC3E}">
        <p14:creationId xmlns:p14="http://schemas.microsoft.com/office/powerpoint/2010/main" val="35640362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1780" y="851416"/>
            <a:ext cx="5029200" cy="523220"/>
          </a:xfrm>
          <a:prstGeom prst="rect">
            <a:avLst/>
          </a:prstGeom>
          <a:noFill/>
        </p:spPr>
        <p:txBody>
          <a:bodyPr wrap="square" rtlCol="0">
            <a:spAutoFit/>
          </a:bodyPr>
          <a:lstStyle/>
          <a:p>
            <a:r>
              <a:rPr lang="en-US" sz="2800" dirty="0">
                <a:solidFill>
                  <a:schemeClr val="tx2"/>
                </a:solidFill>
                <a:latin typeface="Times New Roman" pitchFamily="18" charset="0"/>
                <a:cs typeface="Times New Roman" pitchFamily="18" charset="0"/>
              </a:rPr>
              <a:t>Partitioning</a:t>
            </a:r>
          </a:p>
        </p:txBody>
      </p:sp>
      <p:sp>
        <p:nvSpPr>
          <p:cNvPr id="3" name="TextBox 2"/>
          <p:cNvSpPr txBox="1"/>
          <p:nvPr/>
        </p:nvSpPr>
        <p:spPr>
          <a:xfrm>
            <a:off x="7518400" y="432191"/>
            <a:ext cx="2667000" cy="523220"/>
          </a:xfrm>
          <a:prstGeom prst="rect">
            <a:avLst/>
          </a:prstGeom>
          <a:noFill/>
        </p:spPr>
        <p:txBody>
          <a:bodyPr wrap="square" rtlCol="0">
            <a:spAutoFit/>
          </a:bodyPr>
          <a:lstStyle/>
          <a:p>
            <a:r>
              <a:rPr lang="en-US" sz="2800" dirty="0">
                <a:solidFill>
                  <a:schemeClr val="tx2"/>
                </a:solidFill>
                <a:latin typeface="Times New Roman" pitchFamily="18" charset="0"/>
                <a:cs typeface="Times New Roman" pitchFamily="18" charset="0"/>
              </a:rPr>
              <a:t>LVM</a:t>
            </a:r>
            <a:endParaRPr lang="en-US" sz="2800" dirty="0">
              <a:solidFill>
                <a:schemeClr val="tx2"/>
              </a:solidFill>
              <a:latin typeface="Times New Roman" pitchFamily="18" charset="0"/>
              <a:cs typeface="Times New Roman" pitchFamily="18" charset="0"/>
            </a:endParaRPr>
          </a:p>
        </p:txBody>
      </p:sp>
      <p:sp>
        <p:nvSpPr>
          <p:cNvPr id="4" name="TextBox 3"/>
          <p:cNvSpPr txBox="1"/>
          <p:nvPr/>
        </p:nvSpPr>
        <p:spPr>
          <a:xfrm>
            <a:off x="831780" y="2045677"/>
            <a:ext cx="4648200" cy="2308324"/>
          </a:xfrm>
          <a:prstGeom prst="rect">
            <a:avLst/>
          </a:prstGeom>
          <a:noFill/>
        </p:spPr>
        <p:txBody>
          <a:bodyPr wrap="square" rtlCol="0">
            <a:spAutoFit/>
          </a:bodyPr>
          <a:lstStyle/>
          <a:p>
            <a:pPr marL="342900" indent="-342900">
              <a:buFont typeface="Arial" pitchFamily="34" charset="0"/>
              <a:buChar char="•"/>
            </a:pPr>
            <a:r>
              <a:rPr lang="en-US" sz="2400" dirty="0">
                <a:latin typeface="Times New Roman" pitchFamily="18" charset="0"/>
                <a:cs typeface="Times New Roman" pitchFamily="18" charset="0"/>
              </a:rPr>
              <a:t>Create </a:t>
            </a:r>
            <a:r>
              <a:rPr lang="en-US" sz="2400" dirty="0" smtClean="0">
                <a:latin typeface="Times New Roman" pitchFamily="18" charset="0"/>
                <a:cs typeface="Times New Roman" pitchFamily="18" charset="0"/>
              </a:rPr>
              <a:t>partition</a:t>
            </a:r>
          </a:p>
          <a:p>
            <a:pPr marL="342900" indent="-342900">
              <a:buFont typeface="Arial" pitchFamily="34" charset="0"/>
              <a:buChar char="•"/>
            </a:pPr>
            <a:r>
              <a:rPr lang="en-US" sz="2400" dirty="0" smtClean="0">
                <a:latin typeface="Times New Roman" pitchFamily="18" charset="0"/>
                <a:cs typeface="Times New Roman" pitchFamily="18" charset="0"/>
              </a:rPr>
              <a:t>Update to kernel</a:t>
            </a:r>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Create file system</a:t>
            </a:r>
          </a:p>
          <a:p>
            <a:pPr marL="342900" indent="-342900">
              <a:buFont typeface="Arial" pitchFamily="34" charset="0"/>
              <a:buChar char="•"/>
            </a:pPr>
            <a:r>
              <a:rPr lang="en-US" sz="2400" dirty="0">
                <a:latin typeface="Times New Roman" pitchFamily="18" charset="0"/>
                <a:cs typeface="Times New Roman" pitchFamily="18" charset="0"/>
              </a:rPr>
              <a:t>Create mount point</a:t>
            </a:r>
          </a:p>
          <a:p>
            <a:pPr marL="342900" indent="-342900">
              <a:buFont typeface="Arial" pitchFamily="34" charset="0"/>
              <a:buChar char="•"/>
            </a:pPr>
            <a:r>
              <a:rPr lang="en-US" sz="2400" dirty="0">
                <a:latin typeface="Times New Roman" pitchFamily="18" charset="0"/>
                <a:cs typeface="Times New Roman" pitchFamily="18" charset="0"/>
              </a:rPr>
              <a:t>Mounting – Temporary</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   		 Permanent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749" y="1508169"/>
            <a:ext cx="357368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8742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57400" y="1828800"/>
          <a:ext cx="8148636" cy="3657600"/>
        </p:xfrm>
        <a:graphic>
          <a:graphicData uri="http://schemas.openxmlformats.org/drawingml/2006/table">
            <a:tbl>
              <a:tblPr firstRow="1" firstCol="1" bandRow="1">
                <a:tableStyleId>{5C22544A-7EE6-4342-B048-85BDC9FD1C3A}</a:tableStyleId>
              </a:tblPr>
              <a:tblGrid>
                <a:gridCol w="2716212"/>
                <a:gridCol w="2716212"/>
                <a:gridCol w="2716212"/>
              </a:tblGrid>
              <a:tr h="457200">
                <a:tc gridSpan="3">
                  <a:txBody>
                    <a:bodyPr/>
                    <a:lstStyle/>
                    <a:p>
                      <a:pPr marL="0" marR="0" algn="ctr">
                        <a:lnSpc>
                          <a:spcPts val="1650"/>
                        </a:lnSpc>
                        <a:spcBef>
                          <a:spcPts val="0"/>
                        </a:spcBef>
                        <a:spcAft>
                          <a:spcPts val="0"/>
                        </a:spcAft>
                      </a:pPr>
                      <a:r>
                        <a:rPr lang="en-US" sz="1050" dirty="0">
                          <a:effectLst/>
                        </a:rPr>
                        <a:t>Table: </a:t>
                      </a:r>
                      <a:r>
                        <a:rPr lang="en-US" sz="1050" dirty="0" err="1">
                          <a:effectLst/>
                        </a:rPr>
                        <a:t>Crontab</a:t>
                      </a:r>
                      <a:r>
                        <a:rPr lang="en-US" sz="1050" dirty="0">
                          <a:effectLst/>
                        </a:rPr>
                        <a:t> Fields and Allowed Ranges (Linux </a:t>
                      </a:r>
                      <a:r>
                        <a:rPr lang="en-US" sz="1050" dirty="0" err="1">
                          <a:effectLst/>
                        </a:rPr>
                        <a:t>Crontab</a:t>
                      </a:r>
                      <a:r>
                        <a:rPr lang="en-US" sz="1050" dirty="0">
                          <a:effectLst/>
                        </a:rPr>
                        <a:t> Syntax)</a:t>
                      </a:r>
                      <a:endParaRPr lang="en-US" sz="1100" dirty="0">
                        <a:effectLst/>
                        <a:latin typeface="Calibri"/>
                        <a:ea typeface="Calibri"/>
                        <a:cs typeface="Times New Roman"/>
                      </a:endParaRPr>
                    </a:p>
                  </a:txBody>
                  <a:tcPr marL="0" marR="0" marT="0" marB="0" anchor="ctr"/>
                </a:tc>
                <a:tc hMerge="1">
                  <a:txBody>
                    <a:bodyPr/>
                    <a:lstStyle/>
                    <a:p>
                      <a:endParaRPr lang="en-US"/>
                    </a:p>
                  </a:txBody>
                  <a:tcPr/>
                </a:tc>
                <a:tc hMerge="1">
                  <a:txBody>
                    <a:bodyPr/>
                    <a:lstStyle/>
                    <a:p>
                      <a:endParaRPr lang="en-US"/>
                    </a:p>
                  </a:txBody>
                  <a:tcPr/>
                </a:tc>
              </a:tr>
              <a:tr h="457200">
                <a:tc>
                  <a:txBody>
                    <a:bodyPr/>
                    <a:lstStyle/>
                    <a:p>
                      <a:pPr marL="0" marR="0" algn="ctr">
                        <a:lnSpc>
                          <a:spcPts val="1650"/>
                        </a:lnSpc>
                        <a:spcBef>
                          <a:spcPts val="0"/>
                        </a:spcBef>
                        <a:spcAft>
                          <a:spcPts val="0"/>
                        </a:spcAft>
                      </a:pPr>
                      <a:r>
                        <a:rPr lang="en-US" sz="1050">
                          <a:effectLst/>
                        </a:rPr>
                        <a:t>Field</a:t>
                      </a:r>
                      <a:endParaRPr lang="en-US" sz="1100">
                        <a:effectLst/>
                        <a:latin typeface="Calibri"/>
                        <a:ea typeface="Calibri"/>
                        <a:cs typeface="Times New Roman"/>
                      </a:endParaRPr>
                    </a:p>
                  </a:txBody>
                  <a:tcPr marL="0" marR="0" marT="0" marB="0" anchor="ctr"/>
                </a:tc>
                <a:tc>
                  <a:txBody>
                    <a:bodyPr/>
                    <a:lstStyle/>
                    <a:p>
                      <a:pPr marL="0" marR="0" algn="ctr">
                        <a:lnSpc>
                          <a:spcPts val="1650"/>
                        </a:lnSpc>
                        <a:spcBef>
                          <a:spcPts val="0"/>
                        </a:spcBef>
                        <a:spcAft>
                          <a:spcPts val="0"/>
                        </a:spcAft>
                      </a:pPr>
                      <a:r>
                        <a:rPr lang="en-US" sz="1050">
                          <a:effectLst/>
                        </a:rPr>
                        <a:t>Description</a:t>
                      </a:r>
                      <a:endParaRPr lang="en-US" sz="1100">
                        <a:effectLst/>
                        <a:latin typeface="Calibri"/>
                        <a:ea typeface="Calibri"/>
                        <a:cs typeface="Times New Roman"/>
                      </a:endParaRPr>
                    </a:p>
                  </a:txBody>
                  <a:tcPr marL="0" marR="0" marT="0" marB="0" anchor="ctr"/>
                </a:tc>
                <a:tc>
                  <a:txBody>
                    <a:bodyPr/>
                    <a:lstStyle/>
                    <a:p>
                      <a:pPr marL="0" marR="0" algn="ctr">
                        <a:lnSpc>
                          <a:spcPts val="1650"/>
                        </a:lnSpc>
                        <a:spcBef>
                          <a:spcPts val="0"/>
                        </a:spcBef>
                        <a:spcAft>
                          <a:spcPts val="0"/>
                        </a:spcAft>
                      </a:pPr>
                      <a:r>
                        <a:rPr lang="en-US" sz="1050">
                          <a:effectLst/>
                        </a:rPr>
                        <a:t>Allowed Value</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MIN</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Minute field</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0 to 59</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HOUR</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Hour field</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0 to 23</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DOM</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Day of Month</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1-31</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MON</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Month field</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1-12</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DOW</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Day Of Week</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0-6</a:t>
                      </a:r>
                      <a:endParaRPr lang="en-US" sz="1100">
                        <a:effectLst/>
                        <a:latin typeface="Calibri"/>
                        <a:ea typeface="Calibri"/>
                        <a:cs typeface="Times New Roman"/>
                      </a:endParaRPr>
                    </a:p>
                  </a:txBody>
                  <a:tcPr marL="0" marR="0" marT="0" marB="0" anchor="ctr"/>
                </a:tc>
              </a:tr>
              <a:tr h="457200">
                <a:tc>
                  <a:txBody>
                    <a:bodyPr/>
                    <a:lstStyle/>
                    <a:p>
                      <a:pPr marL="0" marR="0">
                        <a:lnSpc>
                          <a:spcPts val="1650"/>
                        </a:lnSpc>
                        <a:spcBef>
                          <a:spcPts val="0"/>
                        </a:spcBef>
                        <a:spcAft>
                          <a:spcPts val="0"/>
                        </a:spcAft>
                      </a:pPr>
                      <a:r>
                        <a:rPr lang="en-US" sz="1050">
                          <a:effectLst/>
                        </a:rPr>
                        <a:t>CMD</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a:effectLst/>
                        </a:rPr>
                        <a:t>Command</a:t>
                      </a:r>
                      <a:endParaRPr lang="en-US" sz="1100">
                        <a:effectLst/>
                        <a:latin typeface="Calibri"/>
                        <a:ea typeface="Calibri"/>
                        <a:cs typeface="Times New Roman"/>
                      </a:endParaRPr>
                    </a:p>
                  </a:txBody>
                  <a:tcPr marL="0" marR="0" marT="0" marB="0" anchor="ctr"/>
                </a:tc>
                <a:tc>
                  <a:txBody>
                    <a:bodyPr/>
                    <a:lstStyle/>
                    <a:p>
                      <a:pPr marL="0" marR="0">
                        <a:lnSpc>
                          <a:spcPts val="1650"/>
                        </a:lnSpc>
                        <a:spcBef>
                          <a:spcPts val="0"/>
                        </a:spcBef>
                        <a:spcAft>
                          <a:spcPts val="0"/>
                        </a:spcAft>
                      </a:pPr>
                      <a:r>
                        <a:rPr lang="en-US" sz="1050" dirty="0">
                          <a:effectLst/>
                        </a:rPr>
                        <a:t>Any command to be executed.</a:t>
                      </a:r>
                      <a:endParaRPr lang="en-US" sz="1100" dirty="0">
                        <a:effectLst/>
                        <a:latin typeface="Calibri"/>
                        <a:ea typeface="Calibri"/>
                        <a:cs typeface="Times New Roman"/>
                      </a:endParaRPr>
                    </a:p>
                  </a:txBody>
                  <a:tcPr marL="0" marR="0" marT="0" marB="0" anchor="ctr"/>
                </a:tc>
              </a:tr>
            </a:tbl>
          </a:graphicData>
        </a:graphic>
      </p:graphicFrame>
      <p:sp>
        <p:nvSpPr>
          <p:cNvPr id="3" name="TextBox 2"/>
          <p:cNvSpPr txBox="1"/>
          <p:nvPr/>
        </p:nvSpPr>
        <p:spPr>
          <a:xfrm>
            <a:off x="3124200" y="609601"/>
            <a:ext cx="4876800" cy="584775"/>
          </a:xfrm>
          <a:prstGeom prst="rect">
            <a:avLst/>
          </a:prstGeom>
          <a:noFill/>
        </p:spPr>
        <p:txBody>
          <a:bodyPr wrap="square" rtlCol="0">
            <a:spAutoFit/>
          </a:bodyPr>
          <a:lstStyle/>
          <a:p>
            <a:pPr algn="ctr"/>
            <a:r>
              <a:rPr lang="en-US" sz="3200" dirty="0" err="1">
                <a:solidFill>
                  <a:schemeClr val="tx2"/>
                </a:solidFill>
                <a:latin typeface="Times New Roman" pitchFamily="18" charset="0"/>
                <a:cs typeface="Times New Roman" pitchFamily="18" charset="0"/>
              </a:rPr>
              <a:t>Crontab</a:t>
            </a:r>
            <a:endParaRPr lang="en-US" sz="32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9419413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Essentials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955864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idx="4294967295"/>
          </p:nvPr>
        </p:nvSpPr>
        <p:spPr>
          <a:xfrm>
            <a:off x="371475" y="405172"/>
            <a:ext cx="11376025" cy="855663"/>
          </a:xfrm>
        </p:spPr>
        <p:txBody>
          <a:bodyPr>
            <a:normAutofit/>
          </a:bodyPr>
          <a:lstStyle/>
          <a:p>
            <a:r>
              <a:rPr lang="en-US" sz="3200" b="1" dirty="0">
                <a:latin typeface="Times New Roman" pitchFamily="18" charset="0"/>
                <a:cs typeface="Times New Roman" pitchFamily="18" charset="0"/>
              </a:rPr>
              <a:t>SCANNER</a:t>
            </a:r>
            <a:endParaRPr lang="en-US" sz="3200" b="1"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1238251"/>
            <a:ext cx="5257800" cy="471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1212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56139" y="1012558"/>
            <a:ext cx="9144000" cy="1655762"/>
          </a:xfrm>
        </p:spPr>
        <p:txBody>
          <a:bodyPr>
            <a:normAutofit/>
          </a:bodyPr>
          <a:lstStyle/>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Microsoft Active Directory Domain Services are the foundation for distributed </a:t>
            </a:r>
            <a:r>
              <a:rPr lang="en-US" sz="2000" dirty="0" smtClean="0">
                <a:latin typeface="Times New Roman" panose="02020603050405020304" pitchFamily="18" charset="0"/>
                <a:cs typeface="Times New Roman" panose="02020603050405020304" pitchFamily="18" charset="0"/>
              </a:rPr>
              <a:t>networks.</a:t>
            </a:r>
          </a:p>
          <a:p>
            <a:pPr marL="342900" indent="-342900" algn="l">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Active </a:t>
            </a:r>
            <a:r>
              <a:rPr lang="en-US" sz="2000" dirty="0">
                <a:latin typeface="Times New Roman" panose="02020603050405020304" pitchFamily="18" charset="0"/>
                <a:cs typeface="Times New Roman" panose="02020603050405020304" pitchFamily="18" charset="0"/>
              </a:rPr>
              <a:t>Directory Domain Services provide secure, structured, hierarchical data storage for objects in a network such as users, computers, printers, and services</a:t>
            </a:r>
            <a:r>
              <a:rPr lang="en-US" dirty="0"/>
              <a:t>.</a:t>
            </a:r>
          </a:p>
        </p:txBody>
      </p:sp>
      <p:pic>
        <p:nvPicPr>
          <p:cNvPr id="1026" name="Picture 2" descr="Image result for adds in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88" y="2422136"/>
            <a:ext cx="5779886" cy="4095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06615" y="199292"/>
            <a:ext cx="6166338" cy="523220"/>
          </a:xfrm>
          <a:prstGeom prst="rect">
            <a:avLst/>
          </a:prstGeom>
          <a:noFill/>
        </p:spPr>
        <p:txBody>
          <a:bodyPr wrap="square" rtlCol="0">
            <a:spAutoFit/>
          </a:bodyPr>
          <a:lstStyle/>
          <a:p>
            <a:r>
              <a:rPr lang="en-US" sz="2800" dirty="0" smtClean="0">
                <a:solidFill>
                  <a:schemeClr val="tx2"/>
                </a:solidFill>
                <a:latin typeface="Times New Roman" panose="02020603050405020304" pitchFamily="18" charset="0"/>
                <a:cs typeface="Times New Roman" panose="02020603050405020304" pitchFamily="18" charset="0"/>
              </a:rPr>
              <a:t>Active </a:t>
            </a:r>
            <a:r>
              <a:rPr lang="en-US" sz="2800" dirty="0">
                <a:solidFill>
                  <a:schemeClr val="tx2"/>
                </a:solidFill>
                <a:latin typeface="Times New Roman" panose="02020603050405020304" pitchFamily="18" charset="0"/>
                <a:cs typeface="Times New Roman" panose="02020603050405020304" pitchFamily="18" charset="0"/>
              </a:rPr>
              <a:t>D</a:t>
            </a:r>
            <a:r>
              <a:rPr lang="en-US" sz="2800" dirty="0" smtClean="0">
                <a:solidFill>
                  <a:schemeClr val="tx2"/>
                </a:solidFill>
                <a:latin typeface="Times New Roman" panose="02020603050405020304" pitchFamily="18" charset="0"/>
                <a:cs typeface="Times New Roman" panose="02020603050405020304" pitchFamily="18" charset="0"/>
              </a:rPr>
              <a:t>irectory Domain Services</a:t>
            </a:r>
            <a:endParaRPr lang="en-US" sz="2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6770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6270" y="441682"/>
            <a:ext cx="4800600" cy="461665"/>
          </a:xfrm>
          <a:prstGeom prst="rect">
            <a:avLst/>
          </a:prstGeom>
          <a:noFill/>
        </p:spPr>
        <p:txBody>
          <a:bodyPr wrap="square" rtlCol="0">
            <a:spAutoFit/>
          </a:bodyPr>
          <a:lstStyle/>
          <a:p>
            <a:r>
              <a:rPr lang="en-US" sz="2400" dirty="0">
                <a:solidFill>
                  <a:schemeClr val="tx2"/>
                </a:solidFill>
                <a:latin typeface="Times New Roman" pitchFamily="18" charset="0"/>
                <a:cs typeface="Times New Roman" pitchFamily="18" charset="0"/>
              </a:rPr>
              <a:t>Windows Deployment Services</a:t>
            </a:r>
            <a:endParaRPr lang="en-US" sz="2400" dirty="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109" y="1281975"/>
            <a:ext cx="4005669" cy="482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b="5004"/>
          <a:stretch/>
        </p:blipFill>
        <p:spPr bwMode="auto">
          <a:xfrm>
            <a:off x="6614093" y="1385754"/>
            <a:ext cx="48510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69571" y="527539"/>
            <a:ext cx="4800600" cy="461665"/>
          </a:xfrm>
          <a:prstGeom prst="rect">
            <a:avLst/>
          </a:prstGeom>
          <a:noFill/>
        </p:spPr>
        <p:txBody>
          <a:bodyPr wrap="square" rtlCol="0">
            <a:spAutoFit/>
          </a:bodyPr>
          <a:lstStyle/>
          <a:p>
            <a:r>
              <a:rPr lang="en-US" sz="2400" dirty="0">
                <a:solidFill>
                  <a:schemeClr val="tx2"/>
                </a:solidFill>
                <a:latin typeface="Times New Roman" pitchFamily="18" charset="0"/>
                <a:cs typeface="Times New Roman" pitchFamily="18" charset="0"/>
              </a:rPr>
              <a:t>File Server Resource Management</a:t>
            </a:r>
            <a:endParaRPr lang="en-US" sz="2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23587503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Cisco Routing</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05742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14698757"/>
              </p:ext>
            </p:extLst>
          </p:nvPr>
        </p:nvGraphicFramePr>
        <p:xfrm>
          <a:off x="1687133" y="2021609"/>
          <a:ext cx="8654602" cy="2560320"/>
        </p:xfrm>
        <a:graphic>
          <a:graphicData uri="http://schemas.openxmlformats.org/drawingml/2006/table">
            <a:tbl>
              <a:tblPr firstRow="1" bandRow="1">
                <a:tableStyleId>{5C22544A-7EE6-4342-B048-85BDC9FD1C3A}</a:tableStyleId>
              </a:tblPr>
              <a:tblGrid>
                <a:gridCol w="2144146"/>
                <a:gridCol w="2170152"/>
                <a:gridCol w="2170152"/>
                <a:gridCol w="2170152"/>
              </a:tblGrid>
              <a:tr h="628596">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RIP</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OSPF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EIGRP</a:t>
                      </a:r>
                    </a:p>
                    <a:p>
                      <a:endParaRPr lang="en-US" dirty="0"/>
                    </a:p>
                  </a:txBody>
                  <a:tcPr/>
                </a:tc>
              </a:tr>
              <a:tr h="370840">
                <a:tc>
                  <a:txBody>
                    <a:bodyPr/>
                    <a:lstStyle/>
                    <a:p>
                      <a:pPr algn="l"/>
                      <a:r>
                        <a:rPr lang="en-US" dirty="0" smtClean="0"/>
                        <a:t>Scale</a:t>
                      </a:r>
                      <a:endParaRPr lang="en-US" dirty="0"/>
                    </a:p>
                  </a:txBody>
                  <a:tcPr/>
                </a:tc>
                <a:tc>
                  <a:txBody>
                    <a:bodyPr/>
                    <a:lstStyle/>
                    <a:p>
                      <a:r>
                        <a:rPr lang="en-US" dirty="0" smtClean="0"/>
                        <a:t>Small networks</a:t>
                      </a:r>
                      <a:endParaRPr lang="en-US" dirty="0"/>
                    </a:p>
                  </a:txBody>
                  <a:tcPr/>
                </a:tc>
                <a:tc>
                  <a:txBody>
                    <a:bodyPr/>
                    <a:lstStyle/>
                    <a:p>
                      <a:r>
                        <a:rPr lang="en-US" dirty="0" smtClean="0"/>
                        <a:t>Enterprise network</a:t>
                      </a:r>
                      <a:endParaRPr lang="en-US" dirty="0"/>
                    </a:p>
                  </a:txBody>
                  <a:tcPr/>
                </a:tc>
                <a:tc>
                  <a:txBody>
                    <a:bodyPr/>
                    <a:lstStyle/>
                    <a:p>
                      <a:r>
                        <a:rPr lang="en-US" dirty="0" smtClean="0"/>
                        <a:t>medium</a:t>
                      </a:r>
                      <a:endParaRPr lang="en-US" dirty="0"/>
                    </a:p>
                  </a:txBody>
                  <a:tcPr/>
                </a:tc>
              </a:tr>
              <a:tr h="370840">
                <a:tc>
                  <a:txBody>
                    <a:bodyPr/>
                    <a:lstStyle/>
                    <a:p>
                      <a:r>
                        <a:rPr lang="en-US" dirty="0" smtClean="0"/>
                        <a:t>Metrics</a:t>
                      </a:r>
                      <a:endParaRPr lang="en-US" dirty="0"/>
                    </a:p>
                  </a:txBody>
                  <a:tcPr/>
                </a:tc>
                <a:tc>
                  <a:txBody>
                    <a:bodyPr/>
                    <a:lstStyle/>
                    <a:p>
                      <a:r>
                        <a:rPr lang="en-US" dirty="0" smtClean="0"/>
                        <a:t>Number of Hopes</a:t>
                      </a:r>
                      <a:endParaRPr lang="en-US" dirty="0"/>
                    </a:p>
                  </a:txBody>
                  <a:tcPr/>
                </a:tc>
                <a:tc>
                  <a:txBody>
                    <a:bodyPr/>
                    <a:lstStyle/>
                    <a:p>
                      <a:r>
                        <a:rPr lang="en-US" dirty="0" smtClean="0"/>
                        <a:t>Cost</a:t>
                      </a:r>
                      <a:endParaRPr lang="en-US" dirty="0"/>
                    </a:p>
                  </a:txBody>
                  <a:tcPr/>
                </a:tc>
                <a:tc>
                  <a:txBody>
                    <a:bodyPr/>
                    <a:lstStyle/>
                    <a:p>
                      <a:r>
                        <a:rPr lang="en-US" dirty="0" smtClean="0"/>
                        <a:t>Bandwidth and delay</a:t>
                      </a:r>
                      <a:endParaRPr lang="en-US" dirty="0"/>
                    </a:p>
                  </a:txBody>
                  <a:tcPr/>
                </a:tc>
              </a:tr>
              <a:tr h="326708">
                <a:tc>
                  <a:txBody>
                    <a:bodyPr/>
                    <a:lstStyle/>
                    <a:p>
                      <a:r>
                        <a:rPr lang="en-US" dirty="0" smtClean="0"/>
                        <a:t>Convergency</a:t>
                      </a:r>
                      <a:r>
                        <a:rPr lang="en-US" baseline="0" dirty="0" smtClean="0"/>
                        <a:t> rate</a:t>
                      </a:r>
                      <a:endParaRPr lang="en-US" dirty="0"/>
                    </a:p>
                  </a:txBody>
                  <a:tcPr/>
                </a:tc>
                <a:tc>
                  <a:txBody>
                    <a:bodyPr/>
                    <a:lstStyle/>
                    <a:p>
                      <a:r>
                        <a:rPr lang="en-US" dirty="0" smtClean="0"/>
                        <a:t>30</a:t>
                      </a:r>
                      <a:endParaRPr lang="en-US" dirty="0"/>
                    </a:p>
                  </a:txBody>
                  <a:tcPr/>
                </a:tc>
                <a:tc>
                  <a:txBody>
                    <a:bodyPr/>
                    <a:lstStyle/>
                    <a:p>
                      <a:r>
                        <a:rPr lang="en-US" dirty="0" smtClean="0"/>
                        <a:t>10</a:t>
                      </a:r>
                      <a:endParaRPr lang="en-US" dirty="0"/>
                    </a:p>
                  </a:txBody>
                  <a:tcPr/>
                </a:tc>
                <a:tc>
                  <a:txBody>
                    <a:bodyPr/>
                    <a:lstStyle/>
                    <a:p>
                      <a:r>
                        <a:rPr lang="en-US" dirty="0" smtClean="0"/>
                        <a:t>5</a:t>
                      </a:r>
                      <a:endParaRPr lang="en-US" dirty="0"/>
                    </a:p>
                  </a:txBody>
                  <a:tcPr/>
                </a:tc>
              </a:tr>
            </a:tbl>
          </a:graphicData>
        </a:graphic>
      </p:graphicFrame>
      <p:sp>
        <p:nvSpPr>
          <p:cNvPr id="4" name="TextBox 3"/>
          <p:cNvSpPr txBox="1"/>
          <p:nvPr/>
        </p:nvSpPr>
        <p:spPr>
          <a:xfrm>
            <a:off x="3868616" y="562708"/>
            <a:ext cx="8100646" cy="461665"/>
          </a:xfrm>
          <a:prstGeom prst="rect">
            <a:avLst/>
          </a:prstGeom>
          <a:noFill/>
        </p:spPr>
        <p:txBody>
          <a:bodyPr wrap="square" rtlCol="0">
            <a:spAutoFit/>
          </a:bodyPr>
          <a:lstStyle/>
          <a:p>
            <a:r>
              <a:rPr lang="en-US" sz="2400" dirty="0" smtClean="0">
                <a:solidFill>
                  <a:schemeClr val="tx2"/>
                </a:solidFill>
                <a:latin typeface="Times New Roman" panose="02020603050405020304" pitchFamily="18" charset="0"/>
                <a:cs typeface="Times New Roman" panose="02020603050405020304" pitchFamily="18" charset="0"/>
              </a:rPr>
              <a:t>Routing Protocols</a:t>
            </a: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9930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771" y="1969478"/>
            <a:ext cx="434339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21280" y="554721"/>
            <a:ext cx="5943600" cy="523220"/>
          </a:xfrm>
          <a:prstGeom prst="rect">
            <a:avLst/>
          </a:prstGeom>
          <a:noFill/>
        </p:spPr>
        <p:txBody>
          <a:bodyPr wrap="square" rtlCol="0">
            <a:spAutoFit/>
          </a:bodyPr>
          <a:lstStyle/>
          <a:p>
            <a:pPr algn="ctr"/>
            <a:r>
              <a:rPr lang="en-US" sz="2800" dirty="0">
                <a:solidFill>
                  <a:schemeClr val="tx2"/>
                </a:solidFill>
                <a:latin typeface="Times New Roman" pitchFamily="18" charset="0"/>
                <a:cs typeface="Times New Roman" pitchFamily="18" charset="0"/>
              </a:rPr>
              <a:t>VLAN and VTP</a:t>
            </a:r>
            <a:endParaRPr lang="en-US" sz="2800" dirty="0">
              <a:solidFill>
                <a:schemeClr val="tx2"/>
              </a:solidFill>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337" y="1969478"/>
            <a:ext cx="4151086" cy="378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4579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800" dirty="0" smtClean="0">
                <a:latin typeface="Times New Roman" panose="02020603050405020304" pitchFamily="18" charset="0"/>
                <a:cs typeface="Times New Roman" panose="02020603050405020304" pitchFamily="18" charset="0"/>
              </a:rPr>
              <a:t>Virtualization</a:t>
            </a:r>
            <a:endParaRPr lang="en-US" sz="28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2842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77" y="1553308"/>
            <a:ext cx="5184531" cy="397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81400" y="507795"/>
            <a:ext cx="5981700" cy="523220"/>
          </a:xfrm>
          <a:prstGeom prst="rect">
            <a:avLst/>
          </a:prstGeom>
          <a:noFill/>
        </p:spPr>
        <p:txBody>
          <a:bodyPr wrap="square" rtlCol="0">
            <a:spAutoFit/>
          </a:bodyPr>
          <a:lstStyle/>
          <a:p>
            <a:r>
              <a:rPr lang="en-US" sz="2800" dirty="0">
                <a:solidFill>
                  <a:schemeClr val="tx2"/>
                </a:solidFill>
                <a:latin typeface="Times New Roman" pitchFamily="18" charset="0"/>
                <a:cs typeface="Times New Roman" pitchFamily="18" charset="0"/>
              </a:rPr>
              <a:t>What is virtualization?</a:t>
            </a:r>
            <a:endParaRPr lang="en-US" sz="2800" dirty="0">
              <a:solidFill>
                <a:schemeClr val="tx2"/>
              </a:solidFill>
              <a:latin typeface="Times New Roman" pitchFamily="18" charset="0"/>
              <a:cs typeface="Times New Roman" pitchFamily="18" charset="0"/>
            </a:endParaRPr>
          </a:p>
        </p:txBody>
      </p:sp>
      <p:sp>
        <p:nvSpPr>
          <p:cNvPr id="5" name="AutoShape 4" descr="Image result for virtualization"/>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6311222" y="1447473"/>
            <a:ext cx="5400132" cy="4194795"/>
          </a:xfrm>
          <a:prstGeom prst="rect">
            <a:avLst/>
          </a:prstGeom>
        </p:spPr>
      </p:pic>
    </p:spTree>
    <p:extLst>
      <p:ext uri="{BB962C8B-B14F-4D97-AF65-F5344CB8AC3E}">
        <p14:creationId xmlns:p14="http://schemas.microsoft.com/office/powerpoint/2010/main" val="2959229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high availability vm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14299"/>
            <a:ext cx="3962400" cy="3090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5000" y="990600"/>
            <a:ext cx="4267200" cy="523220"/>
          </a:xfrm>
          <a:prstGeom prst="rect">
            <a:avLst/>
          </a:prstGeom>
          <a:noFill/>
        </p:spPr>
        <p:txBody>
          <a:bodyPr wrap="square" rtlCol="0">
            <a:spAutoFit/>
          </a:bodyPr>
          <a:lstStyle/>
          <a:p>
            <a:r>
              <a:rPr lang="en-US" sz="2800" dirty="0">
                <a:solidFill>
                  <a:schemeClr val="tx2"/>
                </a:solidFill>
                <a:latin typeface="Times New Roman" pitchFamily="18" charset="0"/>
                <a:cs typeface="Times New Roman" pitchFamily="18" charset="0"/>
              </a:rPr>
              <a:t>High availability </a:t>
            </a:r>
            <a:endParaRPr lang="en-US" sz="2800" dirty="0">
              <a:solidFill>
                <a:schemeClr val="tx2"/>
              </a:solidFill>
              <a:latin typeface="Times New Roman" pitchFamily="18" charset="0"/>
              <a:cs typeface="Times New Roman" pitchFamily="18" charset="0"/>
            </a:endParaRPr>
          </a:p>
        </p:txBody>
      </p:sp>
      <p:pic>
        <p:nvPicPr>
          <p:cNvPr id="8199" name="Picture 7" descr="Image result for drs vm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757" y="2333171"/>
            <a:ext cx="443865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3200" y="990600"/>
            <a:ext cx="3505200" cy="523220"/>
          </a:xfrm>
          <a:prstGeom prst="rect">
            <a:avLst/>
          </a:prstGeom>
          <a:noFill/>
        </p:spPr>
        <p:txBody>
          <a:bodyPr wrap="square" rtlCol="0">
            <a:spAutoFit/>
          </a:bodyPr>
          <a:lstStyle/>
          <a:p>
            <a:r>
              <a:rPr lang="en-US" sz="2800" dirty="0">
                <a:solidFill>
                  <a:schemeClr val="tx2"/>
                </a:solidFill>
                <a:latin typeface="Times New Roman" pitchFamily="18" charset="0"/>
                <a:cs typeface="Times New Roman" pitchFamily="18" charset="0"/>
              </a:rPr>
              <a:t>Load Balancing</a:t>
            </a:r>
            <a:endParaRPr lang="en-US" sz="28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2510180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7038331" y="4301524"/>
            <a:ext cx="4967932" cy="720725"/>
          </a:xfrm>
          <a:prstGeom prst="rect">
            <a:avLst/>
          </a:prstGeom>
        </p:spPr>
        <p:txBody>
          <a:bodyPr vert="horz" lIns="0" tIns="0" rIns="0" bIns="0" rtlCol="0" anchor="t">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l" defTabSz="914400" rtl="0" eaLnBrk="1" latinLnBrk="0" hangingPunct="1">
              <a:lnSpc>
                <a:spcPct val="90000"/>
              </a:lnSpc>
              <a:spcBef>
                <a:spcPct val="0"/>
              </a:spcBef>
              <a:buNone/>
              <a:defRPr lang="pt-PT" sz="26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THANK YOU</a:t>
            </a:r>
            <a:br>
              <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br>
            <a:endParaRPr lang="en-IN"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6944121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903" y="187139"/>
            <a:ext cx="8310622" cy="584775"/>
          </a:xfrm>
          <a:prstGeom prst="rect">
            <a:avLst/>
          </a:prstGeom>
        </p:spPr>
        <p:txBody>
          <a:bodyPr wrap="square">
            <a:spAutoFit/>
          </a:bodyPr>
          <a:lstStyle/>
          <a:p>
            <a:pPr lvl="0"/>
            <a:r>
              <a:rPr lang="en-US" sz="3200" b="1" dirty="0">
                <a:solidFill>
                  <a:srgbClr val="0070AD"/>
                </a:solidFill>
                <a:latin typeface="Times New Roman" panose="02020603050405020304" pitchFamily="18" charset="0"/>
                <a:cs typeface="Times New Roman" panose="02020603050405020304" pitchFamily="18" charset="0"/>
              </a:rPr>
              <a:t>OUTPUT DEVICES</a:t>
            </a:r>
          </a:p>
        </p:txBody>
      </p:sp>
      <p:pic>
        <p:nvPicPr>
          <p:cNvPr id="5" name="Picture 2" descr="D:\Users\ryadav9\Downloads\Machovka_monitor_C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53" y="4212569"/>
            <a:ext cx="1854503" cy="17983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78073" y="1011750"/>
            <a:ext cx="3958920" cy="2814381"/>
          </a:xfrm>
          <a:prstGeom prst="rect">
            <a:avLst/>
          </a:prstGeom>
        </p:spPr>
      </p:pic>
      <p:sp>
        <p:nvSpPr>
          <p:cNvPr id="7" name="Text Placeholder 2">
            <a:extLst>
              <a:ext uri="{FF2B5EF4-FFF2-40B4-BE49-F238E27FC236}">
                <a16:creationId xmlns:a16="http://schemas.microsoft.com/office/drawing/2014/main" xmlns="" id="{AFA79673-AD73-4CE5-AC49-8BB07DDE078B}"/>
              </a:ext>
            </a:extLst>
          </p:cNvPr>
          <p:cNvSpPr txBox="1">
            <a:spLocks/>
          </p:cNvSpPr>
          <p:nvPr/>
        </p:nvSpPr>
        <p:spPr>
          <a:xfrm>
            <a:off x="3369942" y="4452776"/>
            <a:ext cx="2326888" cy="1317890"/>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itchFamily="18" charset="0"/>
                <a:cs typeface="Times New Roman" pitchFamily="18" charset="0"/>
              </a:rPr>
              <a:t>CRT Monitor</a:t>
            </a:r>
          </a:p>
          <a:p>
            <a:r>
              <a:rPr lang="en-US" sz="2000" dirty="0">
                <a:latin typeface="Times New Roman" pitchFamily="18" charset="0"/>
                <a:cs typeface="Times New Roman" pitchFamily="18" charset="0"/>
              </a:rPr>
              <a:t>(Cathode ray tube)</a:t>
            </a:r>
            <a:endParaRPr lang="pt-PT" sz="2000" dirty="0">
              <a:latin typeface="Times New Roman" pitchFamily="18" charset="0"/>
              <a:cs typeface="Times New Roman" pitchFamily="18" charset="0"/>
            </a:endParaRPr>
          </a:p>
        </p:txBody>
      </p:sp>
      <p:pic>
        <p:nvPicPr>
          <p:cNvPr id="8" name="Picture 7"/>
          <p:cNvPicPr>
            <a:picLocks noChangeAspect="1"/>
          </p:cNvPicPr>
          <p:nvPr/>
        </p:nvPicPr>
        <p:blipFill>
          <a:blip r:embed="rId4"/>
          <a:stretch>
            <a:fillRect/>
          </a:stretch>
        </p:blipFill>
        <p:spPr>
          <a:xfrm>
            <a:off x="7509401" y="4399593"/>
            <a:ext cx="1898249" cy="1424256"/>
          </a:xfrm>
          <a:prstGeom prst="rect">
            <a:avLst/>
          </a:prstGeom>
        </p:spPr>
      </p:pic>
      <p:sp>
        <p:nvSpPr>
          <p:cNvPr id="2" name="TextBox 1"/>
          <p:cNvSpPr txBox="1"/>
          <p:nvPr/>
        </p:nvSpPr>
        <p:spPr>
          <a:xfrm>
            <a:off x="9823390" y="4452776"/>
            <a:ext cx="2160266" cy="923330"/>
          </a:xfrm>
          <a:prstGeom prst="rect">
            <a:avLst/>
          </a:prstGeom>
          <a:noFill/>
        </p:spPr>
        <p:txBody>
          <a:bodyPr wrap="square" rtlCol="0">
            <a:spAutoFit/>
          </a:bodyPr>
          <a:lstStyle/>
          <a:p>
            <a:r>
              <a:rPr lang="en-US" dirty="0">
                <a:latin typeface="Times New Roman" pitchFamily="18" charset="0"/>
                <a:cs typeface="Times New Roman" pitchFamily="18" charset="0"/>
              </a:rPr>
              <a:t>LCD Monitor</a:t>
            </a:r>
          </a:p>
          <a:p>
            <a:r>
              <a:rPr lang="en-US" dirty="0">
                <a:latin typeface="Times New Roman" pitchFamily="18" charset="0"/>
                <a:cs typeface="Times New Roman" pitchFamily="18" charset="0"/>
              </a:rPr>
              <a:t>(Liquid crystal display)</a:t>
            </a:r>
          </a:p>
        </p:txBody>
      </p:sp>
      <p:pic>
        <p:nvPicPr>
          <p:cNvPr id="10" name="Picture 9">
            <a:extLst>
              <a:ext uri="{FF2B5EF4-FFF2-40B4-BE49-F238E27FC236}">
                <a16:creationId xmlns:a16="http://schemas.microsoft.com/office/drawing/2014/main" xmlns="" id="{E42D7B27-8A0A-4F11-A6FB-885A4FB2BA9A}"/>
              </a:ext>
            </a:extLst>
          </p:cNvPr>
          <p:cNvPicPr>
            <a:picLocks noChangeAspect="1"/>
          </p:cNvPicPr>
          <p:nvPr/>
        </p:nvPicPr>
        <p:blipFill rotWithShape="1">
          <a:blip r:embed="rId5">
            <a:extLst>
              <a:ext uri="{28A0092B-C50C-407E-A947-70E740481C1C}">
                <a14:useLocalDpi xmlns:a14="http://schemas.microsoft.com/office/drawing/2010/main" val="0"/>
              </a:ext>
            </a:extLst>
          </a:blip>
          <a:srcRect b="31377"/>
          <a:stretch/>
        </p:blipFill>
        <p:spPr>
          <a:xfrm>
            <a:off x="6575896" y="479526"/>
            <a:ext cx="4448175" cy="3346605"/>
          </a:xfrm>
          <a:prstGeom prst="rect">
            <a:avLst/>
          </a:prstGeom>
        </p:spPr>
      </p:pic>
    </p:spTree>
    <p:extLst>
      <p:ext uri="{BB962C8B-B14F-4D97-AF65-F5344CB8AC3E}">
        <p14:creationId xmlns:p14="http://schemas.microsoft.com/office/powerpoint/2010/main" val="36932989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470" y="312271"/>
            <a:ext cx="3333510" cy="646331"/>
          </a:xfrm>
          <a:prstGeom prst="rect">
            <a:avLst/>
          </a:prstGeom>
          <a:noFill/>
          <a:scene3d>
            <a:camera prst="orthographicFront"/>
            <a:lightRig rig="threePt" dir="t"/>
          </a:scene3d>
          <a:sp3d>
            <a:bevelT/>
          </a:sp3d>
        </p:spPr>
        <p:txBody>
          <a:bodyPr wrap="square" rtlCol="0">
            <a:spAutoFit/>
          </a:bodyPr>
          <a:lstStyle/>
          <a:p>
            <a:r>
              <a:rPr lang="en-US" sz="3600" dirty="0">
                <a:solidFill>
                  <a:schemeClr val="tx2"/>
                </a:solidFill>
                <a:latin typeface="Times New Roman" pitchFamily="18" charset="0"/>
                <a:cs typeface="Times New Roman" pitchFamily="18" charset="0"/>
              </a:rPr>
              <a:t>Laser printer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819" y="1064692"/>
            <a:ext cx="2557405" cy="2199368"/>
          </a:xfrm>
          <a:prstGeom prst="rect">
            <a:avLst/>
          </a:prstGeom>
        </p:spPr>
      </p:pic>
      <p:pic>
        <p:nvPicPr>
          <p:cNvPr id="2" name="Picture 1"/>
          <p:cNvPicPr>
            <a:picLocks noChangeAspect="1"/>
          </p:cNvPicPr>
          <p:nvPr/>
        </p:nvPicPr>
        <p:blipFill>
          <a:blip r:embed="rId3"/>
          <a:stretch>
            <a:fillRect/>
          </a:stretch>
        </p:blipFill>
        <p:spPr>
          <a:xfrm>
            <a:off x="0" y="3264060"/>
            <a:ext cx="4194125" cy="3229338"/>
          </a:xfrm>
          <a:prstGeom prst="rect">
            <a:avLst/>
          </a:prstGeom>
        </p:spPr>
      </p:pic>
      <p:sp>
        <p:nvSpPr>
          <p:cNvPr id="8" name="TextBox 7"/>
          <p:cNvSpPr txBox="1"/>
          <p:nvPr/>
        </p:nvSpPr>
        <p:spPr>
          <a:xfrm>
            <a:off x="6112604" y="312271"/>
            <a:ext cx="3505200" cy="646331"/>
          </a:xfrm>
          <a:prstGeom prst="rect">
            <a:avLst/>
          </a:prstGeom>
          <a:noFill/>
        </p:spPr>
        <p:txBody>
          <a:bodyPr wrap="square" rtlCol="0">
            <a:spAutoFit/>
          </a:bodyPr>
          <a:lstStyle/>
          <a:p>
            <a:r>
              <a:rPr lang="en-US" sz="3600" dirty="0">
                <a:solidFill>
                  <a:schemeClr val="tx2"/>
                </a:solidFill>
                <a:latin typeface="Times New Roman" pitchFamily="18" charset="0"/>
                <a:cs typeface="Times New Roman" pitchFamily="18" charset="0"/>
              </a:rPr>
              <a:t>Ink jet Printer</a:t>
            </a:r>
          </a:p>
        </p:txBody>
      </p:sp>
      <p:pic>
        <p:nvPicPr>
          <p:cNvPr id="3" name="Picture 2"/>
          <p:cNvPicPr>
            <a:picLocks noChangeAspect="1"/>
          </p:cNvPicPr>
          <p:nvPr/>
        </p:nvPicPr>
        <p:blipFill>
          <a:blip r:embed="rId4"/>
          <a:stretch>
            <a:fillRect/>
          </a:stretch>
        </p:blipFill>
        <p:spPr>
          <a:xfrm>
            <a:off x="9300491" y="1202699"/>
            <a:ext cx="2274192" cy="195054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190" y="3483980"/>
            <a:ext cx="4803493" cy="3009418"/>
          </a:xfrm>
          <a:prstGeom prst="rect">
            <a:avLst/>
          </a:prstGeom>
        </p:spPr>
      </p:pic>
    </p:spTree>
    <p:extLst>
      <p:ext uri="{BB962C8B-B14F-4D97-AF65-F5344CB8AC3E}">
        <p14:creationId xmlns:p14="http://schemas.microsoft.com/office/powerpoint/2010/main" val="4381017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29517" y="296731"/>
            <a:ext cx="6934200" cy="935038"/>
          </a:xfrm>
        </p:spPr>
        <p:txBody>
          <a:bodyPr>
            <a:normAutofit/>
          </a:bodyPr>
          <a:lstStyle/>
          <a:p>
            <a:r>
              <a:rPr lang="en-US" sz="3200" b="1" dirty="0">
                <a:latin typeface="Times New Roman" pitchFamily="18" charset="0"/>
                <a:cs typeface="Times New Roman" pitchFamily="18" charset="0"/>
              </a:rPr>
              <a:t>MOTHERBOARD</a:t>
            </a:r>
          </a:p>
        </p:txBody>
      </p:sp>
      <p:pic>
        <p:nvPicPr>
          <p:cNvPr id="8" name="Picture 7">
            <a:extLst>
              <a:ext uri="{FF2B5EF4-FFF2-40B4-BE49-F238E27FC236}">
                <a16:creationId xmlns:a16="http://schemas.microsoft.com/office/drawing/2014/main" xmlns="" id="{D28EED07-F34E-4027-A6E6-9871885B6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928" y="1105499"/>
            <a:ext cx="7770737" cy="4808412"/>
          </a:xfrm>
          <a:prstGeom prst="rect">
            <a:avLst/>
          </a:prstGeom>
        </p:spPr>
      </p:pic>
    </p:spTree>
    <p:extLst>
      <p:ext uri="{BB962C8B-B14F-4D97-AF65-F5344CB8AC3E}">
        <p14:creationId xmlns:p14="http://schemas.microsoft.com/office/powerpoint/2010/main" val="36753033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ODULE 2 TEAM 1">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 2 TEAM 1</Template>
  <TotalTime>957</TotalTime>
  <Words>1584</Words>
  <Application>Microsoft Office PowerPoint</Application>
  <PresentationFormat>Widescreen</PresentationFormat>
  <Paragraphs>527</Paragraphs>
  <Slides>68</Slides>
  <Notes>14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79" baseType="lpstr">
      <vt:lpstr>Arial</vt:lpstr>
      <vt:lpstr>Calibri</vt:lpstr>
      <vt:lpstr>Courier New</vt:lpstr>
      <vt:lpstr>Georgia</vt:lpstr>
      <vt:lpstr>Noto Sans Symbols</vt:lpstr>
      <vt:lpstr>Times New Roman</vt:lpstr>
      <vt:lpstr>Verdana</vt:lpstr>
      <vt:lpstr>Wingdings</vt:lpstr>
      <vt:lpstr>MODULE 2 TEAM 1</vt:lpstr>
      <vt:lpstr>Content Layouts</vt:lpstr>
      <vt:lpstr>think-cell Slide</vt:lpstr>
      <vt:lpstr>FUNDAMENTALS </vt:lpstr>
      <vt:lpstr>PowerPoint Presentation</vt:lpstr>
      <vt:lpstr>PowerPoint Presentation</vt:lpstr>
      <vt:lpstr>PowerPoint Presentation</vt:lpstr>
      <vt:lpstr>PowerPoint Presentation</vt:lpstr>
      <vt:lpstr>SCANNER</vt:lpstr>
      <vt:lpstr>PowerPoint Presentation</vt:lpstr>
      <vt:lpstr>PowerPoint Presentation</vt:lpstr>
      <vt:lpstr>MOTHERBOARD</vt:lpstr>
      <vt:lpstr>PowerPoint Presentation</vt:lpstr>
      <vt:lpstr>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NAME SYSTEM (DNS)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Types</vt:lpstr>
      <vt:lpstr>PowerPoint Presentation</vt:lpstr>
      <vt:lpstr>Essentials </vt:lpstr>
      <vt:lpstr>Linux Essentials</vt:lpstr>
      <vt:lpstr>PowerPoint Presentation</vt:lpstr>
      <vt:lpstr>PowerPoint Presentation</vt:lpstr>
      <vt:lpstr>PowerPoint Presentation</vt:lpstr>
      <vt:lpstr>Windows Essentials</vt:lpstr>
      <vt:lpstr>PowerPoint Presentation</vt:lpstr>
      <vt:lpstr>PowerPoint Presentation</vt:lpstr>
      <vt:lpstr>Cisco Routing</vt:lpstr>
      <vt:lpstr>PowerPoint Presentation</vt:lpstr>
      <vt:lpstr>PowerPoint Presentation</vt:lpstr>
      <vt:lpstr>Virtualization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dc:title>
  <dc:creator>User</dc:creator>
  <cp:lastModifiedBy>Shafi, Tasmia</cp:lastModifiedBy>
  <cp:revision>58</cp:revision>
  <dcterms:created xsi:type="dcterms:W3CDTF">2018-01-26T15:43:41Z</dcterms:created>
  <dcterms:modified xsi:type="dcterms:W3CDTF">2018-03-05T13:31:15Z</dcterms:modified>
</cp:coreProperties>
</file>